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afb8cbf528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f0797803847aa"/>
  </p:sldMasterIdLst>
  <p:sldIdLst>
    <p:sldId xmlns:r="http://schemas.openxmlformats.org/officeDocument/2006/relationships" id="256" r:id="Rc0107fb49bbb469a"/>
    <p:sldId xmlns:r="http://schemas.openxmlformats.org/officeDocument/2006/relationships" id="257" r:id="R9df3057aed2d4942"/>
    <p:sldId xmlns:r="http://schemas.openxmlformats.org/officeDocument/2006/relationships" id="258" r:id="R55d37e93bebb4bb1"/>
    <p:sldId xmlns:r="http://schemas.openxmlformats.org/officeDocument/2006/relationships" id="259" r:id="R1cc1cb3b62744361"/>
    <p:sldId xmlns:r="http://schemas.openxmlformats.org/officeDocument/2006/relationships" id="260" r:id="Raa0f599786744d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f0797803847aa" /><Relationship Type="http://schemas.openxmlformats.org/officeDocument/2006/relationships/slide" Target="/ppt/slides/slide1.xml" Id="Rc0107fb49bbb469a" /><Relationship Type="http://schemas.openxmlformats.org/officeDocument/2006/relationships/slide" Target="/ppt/slides/slide2.xml" Id="R9df3057aed2d4942" /><Relationship Type="http://schemas.openxmlformats.org/officeDocument/2006/relationships/slide" Target="/ppt/slides/slide3.xml" Id="R55d37e93bebb4bb1" /><Relationship Type="http://schemas.openxmlformats.org/officeDocument/2006/relationships/slide" Target="/ppt/slides/slide4.xml" Id="R1cc1cb3b62744361" /><Relationship Type="http://schemas.openxmlformats.org/officeDocument/2006/relationships/slide" Target="/ppt/slides/slide5.xml" Id="Raa0f599786744d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72ababd4a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c7683ca534774" /><Relationship Type="http://schemas.openxmlformats.org/officeDocument/2006/relationships/theme" Target="/ppt/slideMasters/theme/theme1.xml" Id="R7506f07a4026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c7683ca53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afcccfaa3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ec15749df40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70aa400be4e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2408762f7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ba4fe6de540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