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a2b63398a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65e11747248a2"/>
  </p:sldMasterIdLst>
  <p:sldIdLst>
    <p:sldId xmlns:r="http://schemas.openxmlformats.org/officeDocument/2006/relationships" id="256" r:id="R8cc03b8bbf734ee6"/>
    <p:sldId xmlns:r="http://schemas.openxmlformats.org/officeDocument/2006/relationships" id="257" r:id="R744c40caa6984c7c"/>
    <p:sldId xmlns:r="http://schemas.openxmlformats.org/officeDocument/2006/relationships" id="258" r:id="Rda417ad579f54426"/>
    <p:sldId xmlns:r="http://schemas.openxmlformats.org/officeDocument/2006/relationships" id="259" r:id="R061d57e8231b425f"/>
    <p:sldId xmlns:r="http://schemas.openxmlformats.org/officeDocument/2006/relationships" id="260" r:id="Re475ca3462174af1"/>
    <p:sldId xmlns:r="http://schemas.openxmlformats.org/officeDocument/2006/relationships" id="261" r:id="R53e380caa3bf49d4"/>
    <p:sldId xmlns:r="http://schemas.openxmlformats.org/officeDocument/2006/relationships" id="262" r:id="R03e42eb3f163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65e11747248a2" /><Relationship Type="http://schemas.openxmlformats.org/officeDocument/2006/relationships/slide" Target="/ppt/slides/slide1.xml" Id="R8cc03b8bbf734ee6" /><Relationship Type="http://schemas.openxmlformats.org/officeDocument/2006/relationships/slide" Target="/ppt/slides/slide2.xml" Id="R744c40caa6984c7c" /><Relationship Type="http://schemas.openxmlformats.org/officeDocument/2006/relationships/slide" Target="/ppt/slides/slide3.xml" Id="Rda417ad579f54426" /><Relationship Type="http://schemas.openxmlformats.org/officeDocument/2006/relationships/slide" Target="/ppt/slides/slide4.xml" Id="R061d57e8231b425f" /><Relationship Type="http://schemas.openxmlformats.org/officeDocument/2006/relationships/slide" Target="/ppt/slides/slide5.xml" Id="Re475ca3462174af1" /><Relationship Type="http://schemas.openxmlformats.org/officeDocument/2006/relationships/slide" Target="/ppt/slides/slide6.xml" Id="R53e380caa3bf49d4" /><Relationship Type="http://schemas.openxmlformats.org/officeDocument/2006/relationships/slide" Target="/ppt/slides/slide7.xml" Id="R03e42eb3f163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7e767acdc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b1b957776420e" /><Relationship Type="http://schemas.openxmlformats.org/officeDocument/2006/relationships/theme" Target="/ppt/slideMasters/theme/theme1.xml" Id="Rd1e3314d03ca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b1b957776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41a7c3a6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f9c0e659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a78b9e6f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3a12d11f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97476a02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133c28e9a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6369578a7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555 484 897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797 951 904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SOLE-WARBO HENRIETTE C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FREDRIK NICOLAI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JAN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