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34439edeb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dd59ef80b4fc6"/>
  </p:sldMasterIdLst>
  <p:sldIdLst>
    <p:sldId xmlns:r="http://schemas.openxmlformats.org/officeDocument/2006/relationships" id="256" r:id="Rcfbf4b79ab374bb5"/>
    <p:sldId xmlns:r="http://schemas.openxmlformats.org/officeDocument/2006/relationships" id="257" r:id="R468b14fca54b441a"/>
    <p:sldId xmlns:r="http://schemas.openxmlformats.org/officeDocument/2006/relationships" id="258" r:id="R4ab1dc3dd83e454f"/>
    <p:sldId xmlns:r="http://schemas.openxmlformats.org/officeDocument/2006/relationships" id="259" r:id="R0146cc32bff34cbc"/>
    <p:sldId xmlns:r="http://schemas.openxmlformats.org/officeDocument/2006/relationships" id="260" r:id="Ra70a166c05274aa8"/>
    <p:sldId xmlns:r="http://schemas.openxmlformats.org/officeDocument/2006/relationships" id="261" r:id="R90a9a3f06c0b4489"/>
    <p:sldId xmlns:r="http://schemas.openxmlformats.org/officeDocument/2006/relationships" id="262" r:id="R7b00b2e68a90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dd59ef80b4fc6" /><Relationship Type="http://schemas.openxmlformats.org/officeDocument/2006/relationships/slide" Target="/ppt/slides/slide1.xml" Id="Rcfbf4b79ab374bb5" /><Relationship Type="http://schemas.openxmlformats.org/officeDocument/2006/relationships/slide" Target="/ppt/slides/slide2.xml" Id="R468b14fca54b441a" /><Relationship Type="http://schemas.openxmlformats.org/officeDocument/2006/relationships/slide" Target="/ppt/slides/slide3.xml" Id="R4ab1dc3dd83e454f" /><Relationship Type="http://schemas.openxmlformats.org/officeDocument/2006/relationships/slide" Target="/ppt/slides/slide4.xml" Id="R0146cc32bff34cbc" /><Relationship Type="http://schemas.openxmlformats.org/officeDocument/2006/relationships/slide" Target="/ppt/slides/slide5.xml" Id="Ra70a166c05274aa8" /><Relationship Type="http://schemas.openxmlformats.org/officeDocument/2006/relationships/slide" Target="/ppt/slides/slide6.xml" Id="R90a9a3f06c0b4489" /><Relationship Type="http://schemas.openxmlformats.org/officeDocument/2006/relationships/slide" Target="/ppt/slides/slide7.xml" Id="R7b00b2e68a90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758c8e0fd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4ae9ba9d4dfd" /><Relationship Type="http://schemas.openxmlformats.org/officeDocument/2006/relationships/theme" Target="/ppt/slideMasters/theme/theme1.xml" Id="R513a86dd4f76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44ae9ba9d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460488954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e944496b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c6737ebf8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4cd2f94c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bc1e00a9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4b84152a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c12a6893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