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66382edb941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0b136653e4216"/>
  </p:sldMasterIdLst>
  <p:sldIdLst>
    <p:sldId xmlns:r="http://schemas.openxmlformats.org/officeDocument/2006/relationships" id="256" r:id="R8544ec1d781346ea"/>
    <p:sldId xmlns:r="http://schemas.openxmlformats.org/officeDocument/2006/relationships" id="257" r:id="R148ee1e196ec4ff9"/>
    <p:sldId xmlns:r="http://schemas.openxmlformats.org/officeDocument/2006/relationships" id="258" r:id="R645caf91639d4da5"/>
    <p:sldId xmlns:r="http://schemas.openxmlformats.org/officeDocument/2006/relationships" id="259" r:id="R7541996c33d44bd8"/>
    <p:sldId xmlns:r="http://schemas.openxmlformats.org/officeDocument/2006/relationships" id="260" r:id="R9223c9a858f74cca"/>
    <p:sldId xmlns:r="http://schemas.openxmlformats.org/officeDocument/2006/relationships" id="261" r:id="R9cf8fa960db94b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0b136653e4216" /><Relationship Type="http://schemas.openxmlformats.org/officeDocument/2006/relationships/slide" Target="/ppt/slides/slide1.xml" Id="R8544ec1d781346ea" /><Relationship Type="http://schemas.openxmlformats.org/officeDocument/2006/relationships/slide" Target="/ppt/slides/slide2.xml" Id="R148ee1e196ec4ff9" /><Relationship Type="http://schemas.openxmlformats.org/officeDocument/2006/relationships/slide" Target="/ppt/slides/slide3.xml" Id="R645caf91639d4da5" /><Relationship Type="http://schemas.openxmlformats.org/officeDocument/2006/relationships/slide" Target="/ppt/slides/slide4.xml" Id="R7541996c33d44bd8" /><Relationship Type="http://schemas.openxmlformats.org/officeDocument/2006/relationships/slide" Target="/ppt/slides/slide5.xml" Id="R9223c9a858f74cca" /><Relationship Type="http://schemas.openxmlformats.org/officeDocument/2006/relationships/slide" Target="/ppt/slides/slide6.xml" Id="R9cf8fa960db94b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2cab06d7e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04c425dee4856" /><Relationship Type="http://schemas.openxmlformats.org/officeDocument/2006/relationships/theme" Target="/ppt/slideMasters/theme/theme1.xml" Id="R057628aa31e5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04c425dee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bf0169bd74d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a91afb39b41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750b569da46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4862e6d7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8de2c180846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7f60979fe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 GATE 46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