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53b597269c4c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0a788884ba47d7"/>
  </p:sldMasterIdLst>
  <p:sldIdLst>
    <p:sldId xmlns:r="http://schemas.openxmlformats.org/officeDocument/2006/relationships" id="256" r:id="R2276f2f24e0744b0"/>
    <p:sldId xmlns:r="http://schemas.openxmlformats.org/officeDocument/2006/relationships" id="257" r:id="Red4b2bc8558a43fc"/>
    <p:sldId xmlns:r="http://schemas.openxmlformats.org/officeDocument/2006/relationships" id="258" r:id="Re19ea8fc717b4585"/>
    <p:sldId xmlns:r="http://schemas.openxmlformats.org/officeDocument/2006/relationships" id="259" r:id="R220b988ce440480f"/>
    <p:sldId xmlns:r="http://schemas.openxmlformats.org/officeDocument/2006/relationships" id="260" r:id="Rc4ebebe83844471d"/>
    <p:sldId xmlns:r="http://schemas.openxmlformats.org/officeDocument/2006/relationships" id="261" r:id="R53ddc88ea73a40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a788884ba47d7" /><Relationship Type="http://schemas.openxmlformats.org/officeDocument/2006/relationships/slide" Target="/ppt/slides/slide1.xml" Id="R2276f2f24e0744b0" /><Relationship Type="http://schemas.openxmlformats.org/officeDocument/2006/relationships/slide" Target="/ppt/slides/slide2.xml" Id="Red4b2bc8558a43fc" /><Relationship Type="http://schemas.openxmlformats.org/officeDocument/2006/relationships/slide" Target="/ppt/slides/slide3.xml" Id="Re19ea8fc717b4585" /><Relationship Type="http://schemas.openxmlformats.org/officeDocument/2006/relationships/slide" Target="/ppt/slides/slide4.xml" Id="R220b988ce440480f" /><Relationship Type="http://schemas.openxmlformats.org/officeDocument/2006/relationships/slide" Target="/ppt/slides/slide5.xml" Id="Rc4ebebe83844471d" /><Relationship Type="http://schemas.openxmlformats.org/officeDocument/2006/relationships/slide" Target="/ppt/slides/slide6.xml" Id="R53ddc88ea73a40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c3a4ee62e0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fbfebcca14124" /><Relationship Type="http://schemas.openxmlformats.org/officeDocument/2006/relationships/theme" Target="/ppt/slideMasters/theme/theme1.xml" Id="Rb3b2dafa146e4b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fbfebcca1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cd99c23a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af531d76734c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6fb5daea4f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fae3a4dca43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803f68c8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39cd2d63f41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