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984512cf8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7c4a48dd143ad"/>
  </p:sldMasterIdLst>
  <p:sldIdLst>
    <p:sldId xmlns:r="http://schemas.openxmlformats.org/officeDocument/2006/relationships" id="256" r:id="R110b18cdf69143b6"/>
    <p:sldId xmlns:r="http://schemas.openxmlformats.org/officeDocument/2006/relationships" id="257" r:id="Rc087bfbfb8a04236"/>
    <p:sldId xmlns:r="http://schemas.openxmlformats.org/officeDocument/2006/relationships" id="258" r:id="R180fb60a5e97432d"/>
    <p:sldId xmlns:r="http://schemas.openxmlformats.org/officeDocument/2006/relationships" id="259" r:id="Re8620123e9db4822"/>
    <p:sldId xmlns:r="http://schemas.openxmlformats.org/officeDocument/2006/relationships" id="260" r:id="R1c3969bca73f46ea"/>
    <p:sldId xmlns:r="http://schemas.openxmlformats.org/officeDocument/2006/relationships" id="261" r:id="R95fa13e866dc4eb4"/>
    <p:sldId xmlns:r="http://schemas.openxmlformats.org/officeDocument/2006/relationships" id="262" r:id="Ra5795b72d509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7c4a48dd143ad" /><Relationship Type="http://schemas.openxmlformats.org/officeDocument/2006/relationships/slide" Target="/ppt/slides/slide1.xml" Id="R110b18cdf69143b6" /><Relationship Type="http://schemas.openxmlformats.org/officeDocument/2006/relationships/slide" Target="/ppt/slides/slide2.xml" Id="Rc087bfbfb8a04236" /><Relationship Type="http://schemas.openxmlformats.org/officeDocument/2006/relationships/slide" Target="/ppt/slides/slide3.xml" Id="R180fb60a5e97432d" /><Relationship Type="http://schemas.openxmlformats.org/officeDocument/2006/relationships/slide" Target="/ppt/slides/slide4.xml" Id="Re8620123e9db4822" /><Relationship Type="http://schemas.openxmlformats.org/officeDocument/2006/relationships/slide" Target="/ppt/slides/slide5.xml" Id="R1c3969bca73f46ea" /><Relationship Type="http://schemas.openxmlformats.org/officeDocument/2006/relationships/slide" Target="/ppt/slides/slide6.xml" Id="R95fa13e866dc4eb4" /><Relationship Type="http://schemas.openxmlformats.org/officeDocument/2006/relationships/slide" Target="/ppt/slides/slide7.xml" Id="Ra5795b72d509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b658af0c6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88f2eff5450c" /><Relationship Type="http://schemas.openxmlformats.org/officeDocument/2006/relationships/theme" Target="/ppt/slideMasters/theme/theme1.xml" Id="R2753f42f70c7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488f2eff5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6576feb2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cbde35279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7ab6dbce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d201afd6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f7cc6c7a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ef9b7b1d3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2d40ac66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