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baad192bdc44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5840855c7c4451"/>
  </p:sldMasterIdLst>
  <p:sldIdLst>
    <p:sldId xmlns:r="http://schemas.openxmlformats.org/officeDocument/2006/relationships" id="256" r:id="R58664c4d1a18439b"/>
    <p:sldId xmlns:r="http://schemas.openxmlformats.org/officeDocument/2006/relationships" id="257" r:id="Rfdee9f196872452a"/>
    <p:sldId xmlns:r="http://schemas.openxmlformats.org/officeDocument/2006/relationships" id="258" r:id="R4a54ccc8e71e4cd6"/>
    <p:sldId xmlns:r="http://schemas.openxmlformats.org/officeDocument/2006/relationships" id="259" r:id="Rebbdc8cbb8964b60"/>
    <p:sldId xmlns:r="http://schemas.openxmlformats.org/officeDocument/2006/relationships" id="260" r:id="R13a65e88694d4b04"/>
    <p:sldId xmlns:r="http://schemas.openxmlformats.org/officeDocument/2006/relationships" id="261" r:id="Rd732ce78af6d44d7"/>
    <p:sldId xmlns:r="http://schemas.openxmlformats.org/officeDocument/2006/relationships" id="262" r:id="R2f1269fdf046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840855c7c4451" /><Relationship Type="http://schemas.openxmlformats.org/officeDocument/2006/relationships/slide" Target="/ppt/slides/slide1.xml" Id="R58664c4d1a18439b" /><Relationship Type="http://schemas.openxmlformats.org/officeDocument/2006/relationships/slide" Target="/ppt/slides/slide2.xml" Id="Rfdee9f196872452a" /><Relationship Type="http://schemas.openxmlformats.org/officeDocument/2006/relationships/slide" Target="/ppt/slides/slide3.xml" Id="R4a54ccc8e71e4cd6" /><Relationship Type="http://schemas.openxmlformats.org/officeDocument/2006/relationships/slide" Target="/ppt/slides/slide4.xml" Id="Rebbdc8cbb8964b60" /><Relationship Type="http://schemas.openxmlformats.org/officeDocument/2006/relationships/slide" Target="/ppt/slides/slide5.xml" Id="R13a65e88694d4b04" /><Relationship Type="http://schemas.openxmlformats.org/officeDocument/2006/relationships/slide" Target="/ppt/slides/slide6.xml" Id="Rd732ce78af6d44d7" /><Relationship Type="http://schemas.openxmlformats.org/officeDocument/2006/relationships/slide" Target="/ppt/slides/slide7.xml" Id="R2f1269fdf046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08f43823c4c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55fc38836473f" /><Relationship Type="http://schemas.openxmlformats.org/officeDocument/2006/relationships/theme" Target="/ppt/slideMasters/theme/theme1.xml" Id="Rd4afd673a692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c55fc38836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2ad8043b048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28df8410f47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5e5af4ef64b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1708741d044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cb145a7144d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8421f7aba45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ce72a7040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ANDERSSEN BYGG INVEST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ANDERSSEN BYGG INVEST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−1 154 660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79 879 046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454 685 012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527 805 147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937 506 678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