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d6dc42fdc48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76ada00c84639"/>
  </p:sldMasterIdLst>
  <p:sldIdLst>
    <p:sldId xmlns:r="http://schemas.openxmlformats.org/officeDocument/2006/relationships" id="256" r:id="Rea455263b568431a"/>
    <p:sldId xmlns:r="http://schemas.openxmlformats.org/officeDocument/2006/relationships" id="257" r:id="R2ea9e470771249ed"/>
    <p:sldId xmlns:r="http://schemas.openxmlformats.org/officeDocument/2006/relationships" id="258" r:id="Rca6d30e16ff94012"/>
    <p:sldId xmlns:r="http://schemas.openxmlformats.org/officeDocument/2006/relationships" id="259" r:id="R8771d00f9b5c47fa"/>
    <p:sldId xmlns:r="http://schemas.openxmlformats.org/officeDocument/2006/relationships" id="260" r:id="Rd27b46ffe577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76ada00c84639" /><Relationship Type="http://schemas.openxmlformats.org/officeDocument/2006/relationships/slide" Target="/ppt/slides/slide1.xml" Id="Rea455263b568431a" /><Relationship Type="http://schemas.openxmlformats.org/officeDocument/2006/relationships/slide" Target="/ppt/slides/slide2.xml" Id="R2ea9e470771249ed" /><Relationship Type="http://schemas.openxmlformats.org/officeDocument/2006/relationships/slide" Target="/ppt/slides/slide3.xml" Id="Rca6d30e16ff94012" /><Relationship Type="http://schemas.openxmlformats.org/officeDocument/2006/relationships/slide" Target="/ppt/slides/slide4.xml" Id="R8771d00f9b5c47fa" /><Relationship Type="http://schemas.openxmlformats.org/officeDocument/2006/relationships/slide" Target="/ppt/slides/slide5.xml" Id="Rd27b46ffe577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20315e5be40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3da1b43264bda" /><Relationship Type="http://schemas.openxmlformats.org/officeDocument/2006/relationships/theme" Target="/ppt/slideMasters/theme/theme1.xml" Id="Rf0aefab9a1844f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3da1b4326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51067e857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eb6b3f8d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209558b7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92518f45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a34e50ddc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Odal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Sparebank ble etablert [år] og holder til i Sagstua.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2120 Sagstua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97 00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post@odal-sparebank.no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www.odal-sparebank.no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937 887 043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Odal Sparebank</a:t>
            </a:r>
          </a:p>
        </p:txBody>
      </p:sp>
    </p:spTree>
  </p:cSld>
  <p:clrMapOvr>
    <a:masterClrMapping xmlns:a="http://schemas.openxmlformats.org/drawingml/2006/main"/>
  </p:clrMapOvr>
</p:sld>
</file>