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c0e589791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bd7d341dc4425"/>
  </p:sldMasterIdLst>
  <p:sldIdLst>
    <p:sldId xmlns:r="http://schemas.openxmlformats.org/officeDocument/2006/relationships" id="256" r:id="Rad2b96ccedec45f1"/>
    <p:sldId xmlns:r="http://schemas.openxmlformats.org/officeDocument/2006/relationships" id="257" r:id="R628ad2ab644f4f84"/>
    <p:sldId xmlns:r="http://schemas.openxmlformats.org/officeDocument/2006/relationships" id="258" r:id="Re54ccb652eda4289"/>
    <p:sldId xmlns:r="http://schemas.openxmlformats.org/officeDocument/2006/relationships" id="259" r:id="R49a29d167a1d425e"/>
    <p:sldId xmlns:r="http://schemas.openxmlformats.org/officeDocument/2006/relationships" id="260" r:id="R5065a364ec42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bd7d341dc4425" /><Relationship Type="http://schemas.openxmlformats.org/officeDocument/2006/relationships/slide" Target="/ppt/slides/slide1.xml" Id="Rad2b96ccedec45f1" /><Relationship Type="http://schemas.openxmlformats.org/officeDocument/2006/relationships/slide" Target="/ppt/slides/slide2.xml" Id="R628ad2ab644f4f84" /><Relationship Type="http://schemas.openxmlformats.org/officeDocument/2006/relationships/slide" Target="/ppt/slides/slide3.xml" Id="Re54ccb652eda4289" /><Relationship Type="http://schemas.openxmlformats.org/officeDocument/2006/relationships/slide" Target="/ppt/slides/slide4.xml" Id="R49a29d167a1d425e" /><Relationship Type="http://schemas.openxmlformats.org/officeDocument/2006/relationships/slide" Target="/ppt/slides/slide5.xml" Id="R5065a364ec42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8e04badad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c47916e2482f" /><Relationship Type="http://schemas.openxmlformats.org/officeDocument/2006/relationships/theme" Target="/ppt/slideMasters/theme/theme1.xml" Id="R07814ce3227d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bc47916e2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8ed980912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bf3a6cc6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2e1e9435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7da91f37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8faeda81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