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96ba56753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3d698e3e84832"/>
  </p:sldMasterIdLst>
  <p:sldIdLst>
    <p:sldId xmlns:r="http://schemas.openxmlformats.org/officeDocument/2006/relationships" id="256" r:id="Ra9877f14ea8147d5"/>
    <p:sldId xmlns:r="http://schemas.openxmlformats.org/officeDocument/2006/relationships" id="257" r:id="Rd3891b194d2d4fd3"/>
    <p:sldId xmlns:r="http://schemas.openxmlformats.org/officeDocument/2006/relationships" id="258" r:id="Rc825b91833d94c89"/>
    <p:sldId xmlns:r="http://schemas.openxmlformats.org/officeDocument/2006/relationships" id="259" r:id="R5f7a7efb0e0144c9"/>
    <p:sldId xmlns:r="http://schemas.openxmlformats.org/officeDocument/2006/relationships" id="260" r:id="R15f37279dd9e4a49"/>
    <p:sldId xmlns:r="http://schemas.openxmlformats.org/officeDocument/2006/relationships" id="261" r:id="R970204928890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d698e3e84832" /><Relationship Type="http://schemas.openxmlformats.org/officeDocument/2006/relationships/slide" Target="/ppt/slides/slide1.xml" Id="Ra9877f14ea8147d5" /><Relationship Type="http://schemas.openxmlformats.org/officeDocument/2006/relationships/slide" Target="/ppt/slides/slide2.xml" Id="Rd3891b194d2d4fd3" /><Relationship Type="http://schemas.openxmlformats.org/officeDocument/2006/relationships/slide" Target="/ppt/slides/slide3.xml" Id="Rc825b91833d94c89" /><Relationship Type="http://schemas.openxmlformats.org/officeDocument/2006/relationships/slide" Target="/ppt/slides/slide4.xml" Id="R5f7a7efb0e0144c9" /><Relationship Type="http://schemas.openxmlformats.org/officeDocument/2006/relationships/slide" Target="/ppt/slides/slide5.xml" Id="R15f37279dd9e4a49" /><Relationship Type="http://schemas.openxmlformats.org/officeDocument/2006/relationships/slide" Target="/ppt/slides/slide6.xml" Id="R970204928890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4563e3eb3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bfeeba8d41fb" /><Relationship Type="http://schemas.openxmlformats.org/officeDocument/2006/relationships/theme" Target="/ppt/slideMasters/theme/theme1.xml" Id="R24e51f3115c4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dbfeeba8d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da4faac5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ca2754d2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964cc900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3608f6ef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d1796ec7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dcbe8542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