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4b34d97de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04e3328c74f03"/>
  </p:sldMasterIdLst>
  <p:sldIdLst>
    <p:sldId xmlns:r="http://schemas.openxmlformats.org/officeDocument/2006/relationships" id="256" r:id="R1558849e925c422e"/>
    <p:sldId xmlns:r="http://schemas.openxmlformats.org/officeDocument/2006/relationships" id="257" r:id="R00f03ad3a9e049e2"/>
    <p:sldId xmlns:r="http://schemas.openxmlformats.org/officeDocument/2006/relationships" id="258" r:id="Rf330b14fdac74202"/>
    <p:sldId xmlns:r="http://schemas.openxmlformats.org/officeDocument/2006/relationships" id="259" r:id="Rb8c43c2c2ce54779"/>
    <p:sldId xmlns:r="http://schemas.openxmlformats.org/officeDocument/2006/relationships" id="260" r:id="Re40342c2937d4847"/>
    <p:sldId xmlns:r="http://schemas.openxmlformats.org/officeDocument/2006/relationships" id="261" r:id="Ref248c2b7e66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04e3328c74f03" /><Relationship Type="http://schemas.openxmlformats.org/officeDocument/2006/relationships/slide" Target="/ppt/slides/slide1.xml" Id="R1558849e925c422e" /><Relationship Type="http://schemas.openxmlformats.org/officeDocument/2006/relationships/slide" Target="/ppt/slides/slide2.xml" Id="R00f03ad3a9e049e2" /><Relationship Type="http://schemas.openxmlformats.org/officeDocument/2006/relationships/slide" Target="/ppt/slides/slide3.xml" Id="Rf330b14fdac74202" /><Relationship Type="http://schemas.openxmlformats.org/officeDocument/2006/relationships/slide" Target="/ppt/slides/slide4.xml" Id="Rb8c43c2c2ce54779" /><Relationship Type="http://schemas.openxmlformats.org/officeDocument/2006/relationships/slide" Target="/ppt/slides/slide5.xml" Id="Re40342c2937d4847" /><Relationship Type="http://schemas.openxmlformats.org/officeDocument/2006/relationships/slide" Target="/ppt/slides/slide6.xml" Id="Ref248c2b7e66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9f7a5e37d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f0e22dd04207" /><Relationship Type="http://schemas.openxmlformats.org/officeDocument/2006/relationships/theme" Target="/ppt/slideMasters/theme/theme1.xml" Id="Rd73ccfb77bbd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8f0e22dd0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514ab938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629327d0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e85ed4c0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efeddb54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8c5c53d7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344a1cdf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