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8c5bbf0b1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ea2fb5f614c0f"/>
  </p:sldMasterIdLst>
  <p:sldIdLst>
    <p:sldId xmlns:r="http://schemas.openxmlformats.org/officeDocument/2006/relationships" id="256" r:id="R6b91eba5d34949f1"/>
    <p:sldId xmlns:r="http://schemas.openxmlformats.org/officeDocument/2006/relationships" id="257" r:id="R59dce9a3bd894ef5"/>
    <p:sldId xmlns:r="http://schemas.openxmlformats.org/officeDocument/2006/relationships" id="258" r:id="R9861a0326ccd418f"/>
    <p:sldId xmlns:r="http://schemas.openxmlformats.org/officeDocument/2006/relationships" id="259" r:id="Rdadfa0c1360f4c33"/>
    <p:sldId xmlns:r="http://schemas.openxmlformats.org/officeDocument/2006/relationships" id="260" r:id="R52530c0e1203401d"/>
    <p:sldId xmlns:r="http://schemas.openxmlformats.org/officeDocument/2006/relationships" id="261" r:id="Ra746a23770b4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ea2fb5f614c0f" /><Relationship Type="http://schemas.openxmlformats.org/officeDocument/2006/relationships/slide" Target="/ppt/slides/slide1.xml" Id="R6b91eba5d34949f1" /><Relationship Type="http://schemas.openxmlformats.org/officeDocument/2006/relationships/slide" Target="/ppt/slides/slide2.xml" Id="R59dce9a3bd894ef5" /><Relationship Type="http://schemas.openxmlformats.org/officeDocument/2006/relationships/slide" Target="/ppt/slides/slide3.xml" Id="R9861a0326ccd418f" /><Relationship Type="http://schemas.openxmlformats.org/officeDocument/2006/relationships/slide" Target="/ppt/slides/slide4.xml" Id="Rdadfa0c1360f4c33" /><Relationship Type="http://schemas.openxmlformats.org/officeDocument/2006/relationships/slide" Target="/ppt/slides/slide5.xml" Id="R52530c0e1203401d" /><Relationship Type="http://schemas.openxmlformats.org/officeDocument/2006/relationships/slide" Target="/ppt/slides/slide6.xml" Id="Ra746a23770b4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ae3663757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a7dbfe99d44e9" /><Relationship Type="http://schemas.openxmlformats.org/officeDocument/2006/relationships/theme" Target="/ppt/slideMasters/theme/theme1.xml" Id="R767d41b2583f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a7dbfe99d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6702606c4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bf0f21d6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4f4e323a8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2198ba057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815896f3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b869978b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BROWN BROTHERS HARRIMAN &amp; CO.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