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9d462594d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15968788d40d8"/>
  </p:sldMasterIdLst>
  <p:sldIdLst>
    <p:sldId xmlns:r="http://schemas.openxmlformats.org/officeDocument/2006/relationships" id="256" r:id="Rae7b1a0dbbf84402"/>
    <p:sldId xmlns:r="http://schemas.openxmlformats.org/officeDocument/2006/relationships" id="257" r:id="R00f12a1f358747b2"/>
    <p:sldId xmlns:r="http://schemas.openxmlformats.org/officeDocument/2006/relationships" id="258" r:id="R5fa443cfc9564c3d"/>
    <p:sldId xmlns:r="http://schemas.openxmlformats.org/officeDocument/2006/relationships" id="259" r:id="Re2ccbb9397fe46c9"/>
    <p:sldId xmlns:r="http://schemas.openxmlformats.org/officeDocument/2006/relationships" id="260" r:id="R2dc96d9dc11b4c6f"/>
    <p:sldId xmlns:r="http://schemas.openxmlformats.org/officeDocument/2006/relationships" id="261" r:id="R27542fd6f5ed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15968788d40d8" /><Relationship Type="http://schemas.openxmlformats.org/officeDocument/2006/relationships/slide" Target="/ppt/slides/slide1.xml" Id="Rae7b1a0dbbf84402" /><Relationship Type="http://schemas.openxmlformats.org/officeDocument/2006/relationships/slide" Target="/ppt/slides/slide2.xml" Id="R00f12a1f358747b2" /><Relationship Type="http://schemas.openxmlformats.org/officeDocument/2006/relationships/slide" Target="/ppt/slides/slide3.xml" Id="R5fa443cfc9564c3d" /><Relationship Type="http://schemas.openxmlformats.org/officeDocument/2006/relationships/slide" Target="/ppt/slides/slide4.xml" Id="Re2ccbb9397fe46c9" /><Relationship Type="http://schemas.openxmlformats.org/officeDocument/2006/relationships/slide" Target="/ppt/slides/slide5.xml" Id="R2dc96d9dc11b4c6f" /><Relationship Type="http://schemas.openxmlformats.org/officeDocument/2006/relationships/slide" Target="/ppt/slides/slide6.xml" Id="R27542fd6f5ed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bb35119aa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124aa040f4b83" /><Relationship Type="http://schemas.openxmlformats.org/officeDocument/2006/relationships/theme" Target="/ppt/slideMasters/theme/theme1.xml" Id="Rab9a448d4db1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124aa040f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b9721e74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08ccffc42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93616fab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60521a751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7ec072c20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783a7e329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