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ac2b3682d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e33d9c58c4e08"/>
  </p:sldMasterIdLst>
  <p:sldIdLst>
    <p:sldId xmlns:r="http://schemas.openxmlformats.org/officeDocument/2006/relationships" id="256" r:id="R15483ba9e7a340a0"/>
    <p:sldId xmlns:r="http://schemas.openxmlformats.org/officeDocument/2006/relationships" id="257" r:id="R8302d9947b3a41aa"/>
    <p:sldId xmlns:r="http://schemas.openxmlformats.org/officeDocument/2006/relationships" id="258" r:id="Rfdfa3366be0c42b3"/>
    <p:sldId xmlns:r="http://schemas.openxmlformats.org/officeDocument/2006/relationships" id="259" r:id="Rfe9573a1e1fe4e80"/>
    <p:sldId xmlns:r="http://schemas.openxmlformats.org/officeDocument/2006/relationships" id="260" r:id="R812b05c196b140e7"/>
    <p:sldId xmlns:r="http://schemas.openxmlformats.org/officeDocument/2006/relationships" id="261" r:id="R3c9e1925cb9a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e33d9c58c4e08" /><Relationship Type="http://schemas.openxmlformats.org/officeDocument/2006/relationships/slide" Target="/ppt/slides/slide1.xml" Id="R15483ba9e7a340a0" /><Relationship Type="http://schemas.openxmlformats.org/officeDocument/2006/relationships/slide" Target="/ppt/slides/slide2.xml" Id="R8302d9947b3a41aa" /><Relationship Type="http://schemas.openxmlformats.org/officeDocument/2006/relationships/slide" Target="/ppt/slides/slide3.xml" Id="Rfdfa3366be0c42b3" /><Relationship Type="http://schemas.openxmlformats.org/officeDocument/2006/relationships/slide" Target="/ppt/slides/slide4.xml" Id="Rfe9573a1e1fe4e80" /><Relationship Type="http://schemas.openxmlformats.org/officeDocument/2006/relationships/slide" Target="/ppt/slides/slide5.xml" Id="R812b05c196b140e7" /><Relationship Type="http://schemas.openxmlformats.org/officeDocument/2006/relationships/slide" Target="/ppt/slides/slide6.xml" Id="R3c9e1925cb9a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1ccc0c7c6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a82b225514fca" /><Relationship Type="http://schemas.openxmlformats.org/officeDocument/2006/relationships/theme" Target="/ppt/slideMasters/theme/theme1.xml" Id="R83998a1c4eff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a82b22551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4cda1611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ef58390b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b0a8d59a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6dce3691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b3c0e0c3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2ac4d6ed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