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ba0b4e680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6c429d868461f"/>
  </p:sldMasterIdLst>
  <p:sldIdLst>
    <p:sldId xmlns:r="http://schemas.openxmlformats.org/officeDocument/2006/relationships" id="256" r:id="R8b220aeaceb64639"/>
    <p:sldId xmlns:r="http://schemas.openxmlformats.org/officeDocument/2006/relationships" id="257" r:id="Recc7e8a34bf84717"/>
    <p:sldId xmlns:r="http://schemas.openxmlformats.org/officeDocument/2006/relationships" id="258" r:id="Re667940828594bdb"/>
    <p:sldId xmlns:r="http://schemas.openxmlformats.org/officeDocument/2006/relationships" id="259" r:id="R8361ee73e65648fd"/>
    <p:sldId xmlns:r="http://schemas.openxmlformats.org/officeDocument/2006/relationships" id="260" r:id="R0936cd60537043df"/>
    <p:sldId xmlns:r="http://schemas.openxmlformats.org/officeDocument/2006/relationships" id="261" r:id="R7fc5e1d6b4cb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6c429d868461f" /><Relationship Type="http://schemas.openxmlformats.org/officeDocument/2006/relationships/slide" Target="/ppt/slides/slide1.xml" Id="R8b220aeaceb64639" /><Relationship Type="http://schemas.openxmlformats.org/officeDocument/2006/relationships/slide" Target="/ppt/slides/slide2.xml" Id="Recc7e8a34bf84717" /><Relationship Type="http://schemas.openxmlformats.org/officeDocument/2006/relationships/slide" Target="/ppt/slides/slide3.xml" Id="Re667940828594bdb" /><Relationship Type="http://schemas.openxmlformats.org/officeDocument/2006/relationships/slide" Target="/ppt/slides/slide4.xml" Id="R8361ee73e65648fd" /><Relationship Type="http://schemas.openxmlformats.org/officeDocument/2006/relationships/slide" Target="/ppt/slides/slide5.xml" Id="R0936cd60537043df" /><Relationship Type="http://schemas.openxmlformats.org/officeDocument/2006/relationships/slide" Target="/ppt/slides/slide6.xml" Id="R7fc5e1d6b4cb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d23a1f50f48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74096ba440a6" /><Relationship Type="http://schemas.openxmlformats.org/officeDocument/2006/relationships/theme" Target="/ppt/slideMasters/theme/theme1.xml" Id="R1ccaa36e5bd2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d74096ba4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87c82fe89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8d198983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7efe469ae43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919df55b1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5472d7cf4b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3b3e33f4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SØRE SUNNMØRE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SØRE SUNNMØRE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MØRE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GRØVIK VERK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SØRE SUNNMØRE</a:t>
            </a:r>
          </a:p>
        </p:txBody>
      </p:sp>
    </p:spTree>
  </p:cSld>
  <p:clrMapOvr>
    <a:masterClrMapping xmlns:a="http://schemas.openxmlformats.org/drawingml/2006/main"/>
  </p:clrMapOvr>
</p:sld>
</file>