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396765589b47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32cdca39a1491b"/>
  </p:sldMasterIdLst>
  <p:sldIdLst>
    <p:sldId xmlns:r="http://schemas.openxmlformats.org/officeDocument/2006/relationships" id="256" r:id="R3a4e26c8cc484e1f"/>
    <p:sldId xmlns:r="http://schemas.openxmlformats.org/officeDocument/2006/relationships" id="257" r:id="R7a0c6d26ffcb4bf6"/>
    <p:sldId xmlns:r="http://schemas.openxmlformats.org/officeDocument/2006/relationships" id="258" r:id="Rc54cbf82388743e0"/>
    <p:sldId xmlns:r="http://schemas.openxmlformats.org/officeDocument/2006/relationships" id="259" r:id="R7a91eaf39ddd4776"/>
    <p:sldId xmlns:r="http://schemas.openxmlformats.org/officeDocument/2006/relationships" id="260" r:id="R6ff0759b7afe4bfa"/>
    <p:sldId xmlns:r="http://schemas.openxmlformats.org/officeDocument/2006/relationships" id="261" r:id="Rab497b24213842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2cdca39a1491b" /><Relationship Type="http://schemas.openxmlformats.org/officeDocument/2006/relationships/slide" Target="/ppt/slides/slide1.xml" Id="R3a4e26c8cc484e1f" /><Relationship Type="http://schemas.openxmlformats.org/officeDocument/2006/relationships/slide" Target="/ppt/slides/slide2.xml" Id="R7a0c6d26ffcb4bf6" /><Relationship Type="http://schemas.openxmlformats.org/officeDocument/2006/relationships/slide" Target="/ppt/slides/slide3.xml" Id="Rc54cbf82388743e0" /><Relationship Type="http://schemas.openxmlformats.org/officeDocument/2006/relationships/slide" Target="/ppt/slides/slide4.xml" Id="R7a91eaf39ddd4776" /><Relationship Type="http://schemas.openxmlformats.org/officeDocument/2006/relationships/slide" Target="/ppt/slides/slide5.xml" Id="R6ff0759b7afe4bfa" /><Relationship Type="http://schemas.openxmlformats.org/officeDocument/2006/relationships/slide" Target="/ppt/slides/slide6.xml" Id="Rab497b24213842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d6d1a02e4749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60585bf174eb7" /><Relationship Type="http://schemas.openxmlformats.org/officeDocument/2006/relationships/theme" Target="/ppt/slideMasters/theme/theme1.xml" Id="Rcea6168e53fb4b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060585bf174e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5dc7b13b64b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7175005ae48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a23e3353440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e1a32990145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8f692b6054f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a67a70de74f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SMN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SMN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 ODIN NORGE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smn@smn.no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