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547cd7987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705b221ed48cf"/>
  </p:sldMasterIdLst>
  <p:sldIdLst>
    <p:sldId xmlns:r="http://schemas.openxmlformats.org/officeDocument/2006/relationships" id="256" r:id="R96e10e0de140437a"/>
    <p:sldId xmlns:r="http://schemas.openxmlformats.org/officeDocument/2006/relationships" id="257" r:id="R16b76f8494394f1e"/>
    <p:sldId xmlns:r="http://schemas.openxmlformats.org/officeDocument/2006/relationships" id="258" r:id="R8c28a32533cc4f01"/>
    <p:sldId xmlns:r="http://schemas.openxmlformats.org/officeDocument/2006/relationships" id="259" r:id="R750ff95275144e70"/>
    <p:sldId xmlns:r="http://schemas.openxmlformats.org/officeDocument/2006/relationships" id="260" r:id="Ref4043d1db3a4212"/>
    <p:sldId xmlns:r="http://schemas.openxmlformats.org/officeDocument/2006/relationships" id="261" r:id="Rbb821cae55d84ae5"/>
    <p:sldId xmlns:r="http://schemas.openxmlformats.org/officeDocument/2006/relationships" id="262" r:id="R0b2b99c2d6e6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705b221ed48cf" /><Relationship Type="http://schemas.openxmlformats.org/officeDocument/2006/relationships/slide" Target="/ppt/slides/slide1.xml" Id="R96e10e0de140437a" /><Relationship Type="http://schemas.openxmlformats.org/officeDocument/2006/relationships/slide" Target="/ppt/slides/slide2.xml" Id="R16b76f8494394f1e" /><Relationship Type="http://schemas.openxmlformats.org/officeDocument/2006/relationships/slide" Target="/ppt/slides/slide3.xml" Id="R8c28a32533cc4f01" /><Relationship Type="http://schemas.openxmlformats.org/officeDocument/2006/relationships/slide" Target="/ppt/slides/slide4.xml" Id="R750ff95275144e70" /><Relationship Type="http://schemas.openxmlformats.org/officeDocument/2006/relationships/slide" Target="/ppt/slides/slide5.xml" Id="Ref4043d1db3a4212" /><Relationship Type="http://schemas.openxmlformats.org/officeDocument/2006/relationships/slide" Target="/ppt/slides/slide6.xml" Id="Rbb821cae55d84ae5" /><Relationship Type="http://schemas.openxmlformats.org/officeDocument/2006/relationships/slide" Target="/ppt/slides/slide7.xml" Id="R0b2b99c2d6e6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d360a256c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03b0a8724619" /><Relationship Type="http://schemas.openxmlformats.org/officeDocument/2006/relationships/theme" Target="/ppt/slideMasters/theme/theme1.xml" Id="R31fb16d7df7d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003b0a872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9b437466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6a26890c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81e576c98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87e0f42e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a1278ce3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48f36c81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fe709198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