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aab824dcc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32d81b08a4ece"/>
  </p:sldMasterIdLst>
  <p:sldIdLst>
    <p:sldId xmlns:r="http://schemas.openxmlformats.org/officeDocument/2006/relationships" id="256" r:id="R3159e6920b7d43eb"/>
    <p:sldId xmlns:r="http://schemas.openxmlformats.org/officeDocument/2006/relationships" id="257" r:id="Rc281ac1b67b5435b"/>
    <p:sldId xmlns:r="http://schemas.openxmlformats.org/officeDocument/2006/relationships" id="258" r:id="R1922936df3a84223"/>
    <p:sldId xmlns:r="http://schemas.openxmlformats.org/officeDocument/2006/relationships" id="259" r:id="R294d6abf9c2e44e5"/>
    <p:sldId xmlns:r="http://schemas.openxmlformats.org/officeDocument/2006/relationships" id="260" r:id="R731aaef1d11543f3"/>
    <p:sldId xmlns:r="http://schemas.openxmlformats.org/officeDocument/2006/relationships" id="261" r:id="R07b5467d410a49d7"/>
    <p:sldId xmlns:r="http://schemas.openxmlformats.org/officeDocument/2006/relationships" id="262" r:id="R682adc775c86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32d81b08a4ece" /><Relationship Type="http://schemas.openxmlformats.org/officeDocument/2006/relationships/slide" Target="/ppt/slides/slide1.xml" Id="R3159e6920b7d43eb" /><Relationship Type="http://schemas.openxmlformats.org/officeDocument/2006/relationships/slide" Target="/ppt/slides/slide2.xml" Id="Rc281ac1b67b5435b" /><Relationship Type="http://schemas.openxmlformats.org/officeDocument/2006/relationships/slide" Target="/ppt/slides/slide3.xml" Id="R1922936df3a84223" /><Relationship Type="http://schemas.openxmlformats.org/officeDocument/2006/relationships/slide" Target="/ppt/slides/slide4.xml" Id="R294d6abf9c2e44e5" /><Relationship Type="http://schemas.openxmlformats.org/officeDocument/2006/relationships/slide" Target="/ppt/slides/slide5.xml" Id="R731aaef1d11543f3" /><Relationship Type="http://schemas.openxmlformats.org/officeDocument/2006/relationships/slide" Target="/ppt/slides/slide6.xml" Id="R07b5467d410a49d7" /><Relationship Type="http://schemas.openxmlformats.org/officeDocument/2006/relationships/slide" Target="/ppt/slides/slide7.xml" Id="R682adc775c86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7e1c1098e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c368f6304ab4" /><Relationship Type="http://schemas.openxmlformats.org/officeDocument/2006/relationships/theme" Target="/ppt/slideMasters/theme/theme1.xml" Id="R1bf670ddebb5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bc368f630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a3499067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592a95e3b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aaeb33ff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3931fb817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3522a458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e9c392dd6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1b1a690b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HELGE ANTON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