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23d4c18b8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8bb07289542a0"/>
  </p:sldMasterIdLst>
  <p:sldIdLst>
    <p:sldId xmlns:r="http://schemas.openxmlformats.org/officeDocument/2006/relationships" id="256" r:id="R54d1375bae514732"/>
    <p:sldId xmlns:r="http://schemas.openxmlformats.org/officeDocument/2006/relationships" id="257" r:id="Ree0fc6198ba64f02"/>
    <p:sldId xmlns:r="http://schemas.openxmlformats.org/officeDocument/2006/relationships" id="258" r:id="R5c85b2da363f47e5"/>
    <p:sldId xmlns:r="http://schemas.openxmlformats.org/officeDocument/2006/relationships" id="259" r:id="Re489eb1c8b4a47f7"/>
    <p:sldId xmlns:r="http://schemas.openxmlformats.org/officeDocument/2006/relationships" id="260" r:id="R91d54aa75c464cb8"/>
    <p:sldId xmlns:r="http://schemas.openxmlformats.org/officeDocument/2006/relationships" id="261" r:id="R7ac9b1d759594046"/>
    <p:sldId xmlns:r="http://schemas.openxmlformats.org/officeDocument/2006/relationships" id="262" r:id="R815f57cee41a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8bb07289542a0" /><Relationship Type="http://schemas.openxmlformats.org/officeDocument/2006/relationships/slide" Target="/ppt/slides/slide1.xml" Id="R54d1375bae514732" /><Relationship Type="http://schemas.openxmlformats.org/officeDocument/2006/relationships/slide" Target="/ppt/slides/slide2.xml" Id="Ree0fc6198ba64f02" /><Relationship Type="http://schemas.openxmlformats.org/officeDocument/2006/relationships/slide" Target="/ppt/slides/slide3.xml" Id="R5c85b2da363f47e5" /><Relationship Type="http://schemas.openxmlformats.org/officeDocument/2006/relationships/slide" Target="/ppt/slides/slide4.xml" Id="Re489eb1c8b4a47f7" /><Relationship Type="http://schemas.openxmlformats.org/officeDocument/2006/relationships/slide" Target="/ppt/slides/slide5.xml" Id="R91d54aa75c464cb8" /><Relationship Type="http://schemas.openxmlformats.org/officeDocument/2006/relationships/slide" Target="/ppt/slides/slide6.xml" Id="R7ac9b1d759594046" /><Relationship Type="http://schemas.openxmlformats.org/officeDocument/2006/relationships/slide" Target="/ppt/slides/slide7.xml" Id="R815f57cee41a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9db87b7a4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270c7aab4131" /><Relationship Type="http://schemas.openxmlformats.org/officeDocument/2006/relationships/theme" Target="/ppt/slideMasters/theme/theme1.xml" Id="R483452fa346e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0270c7aab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eccc3e947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58881b2d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ab33f95d5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2e75c6dd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3df90e4f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1624db82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dbaf2aee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