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8f0e7cc72440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c2da0f3f964780"/>
  </p:sldMasterIdLst>
  <p:sldIdLst>
    <p:sldId xmlns:r="http://schemas.openxmlformats.org/officeDocument/2006/relationships" id="256" r:id="Re215e45166974597"/>
    <p:sldId xmlns:r="http://schemas.openxmlformats.org/officeDocument/2006/relationships" id="257" r:id="Raeef58aa2b504e76"/>
    <p:sldId xmlns:r="http://schemas.openxmlformats.org/officeDocument/2006/relationships" id="258" r:id="R6fa965e58e124489"/>
    <p:sldId xmlns:r="http://schemas.openxmlformats.org/officeDocument/2006/relationships" id="259" r:id="R6b65ad7440634e1a"/>
    <p:sldId xmlns:r="http://schemas.openxmlformats.org/officeDocument/2006/relationships" id="260" r:id="R72f88768a8c84ce0"/>
    <p:sldId xmlns:r="http://schemas.openxmlformats.org/officeDocument/2006/relationships" id="261" r:id="R252f017b50c9449f"/>
    <p:sldId xmlns:r="http://schemas.openxmlformats.org/officeDocument/2006/relationships" id="262" r:id="R625d005346ba4a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c2da0f3f964780" /><Relationship Type="http://schemas.openxmlformats.org/officeDocument/2006/relationships/slide" Target="/ppt/slides/slide1.xml" Id="Re215e45166974597" /><Relationship Type="http://schemas.openxmlformats.org/officeDocument/2006/relationships/slide" Target="/ppt/slides/slide2.xml" Id="Raeef58aa2b504e76" /><Relationship Type="http://schemas.openxmlformats.org/officeDocument/2006/relationships/slide" Target="/ppt/slides/slide3.xml" Id="R6fa965e58e124489" /><Relationship Type="http://schemas.openxmlformats.org/officeDocument/2006/relationships/slide" Target="/ppt/slides/slide4.xml" Id="R6b65ad7440634e1a" /><Relationship Type="http://schemas.openxmlformats.org/officeDocument/2006/relationships/slide" Target="/ppt/slides/slide5.xml" Id="R72f88768a8c84ce0" /><Relationship Type="http://schemas.openxmlformats.org/officeDocument/2006/relationships/slide" Target="/ppt/slides/slide6.xml" Id="R252f017b50c9449f" /><Relationship Type="http://schemas.openxmlformats.org/officeDocument/2006/relationships/slide" Target="/ppt/slides/slide7.xml" Id="R625d005346ba4a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ad2c2e193745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29b61ff1340a8" /><Relationship Type="http://schemas.openxmlformats.org/officeDocument/2006/relationships/theme" Target="/ppt/slideMasters/theme/theme1.xml" Id="R54ceae52875e4e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a29b61ff1340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3ae6551ea40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c343c7f6046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6819a3ed64e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46ef66f1c44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695c5cb034f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46a06055f4e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b17a8c6ac46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WENAASGRUPPEN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WENAASGRUPPEN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2 854 358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−10 182 725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1 103 581 508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6 773 714 138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13 200 581 499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GRUVE 1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GRUVE 2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FJELLROSE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KALDTIND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LAXX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LEWEST AS  –  11,0 %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Sørsidevegen 1740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938 455 384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