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1c179b01b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33a37876a4867"/>
  </p:sldMasterIdLst>
  <p:sldIdLst>
    <p:sldId xmlns:r="http://schemas.openxmlformats.org/officeDocument/2006/relationships" id="256" r:id="Ra2cc0374037248bc"/>
    <p:sldId xmlns:r="http://schemas.openxmlformats.org/officeDocument/2006/relationships" id="257" r:id="Rbec5fd4654ad4c0d"/>
    <p:sldId xmlns:r="http://schemas.openxmlformats.org/officeDocument/2006/relationships" id="258" r:id="R4838261363da4347"/>
    <p:sldId xmlns:r="http://schemas.openxmlformats.org/officeDocument/2006/relationships" id="259" r:id="R227ef0f3c2324fdb"/>
    <p:sldId xmlns:r="http://schemas.openxmlformats.org/officeDocument/2006/relationships" id="260" r:id="Re3ebfab526ce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33a37876a4867" /><Relationship Type="http://schemas.openxmlformats.org/officeDocument/2006/relationships/slide" Target="/ppt/slides/slide1.xml" Id="Ra2cc0374037248bc" /><Relationship Type="http://schemas.openxmlformats.org/officeDocument/2006/relationships/slide" Target="/ppt/slides/slide2.xml" Id="Rbec5fd4654ad4c0d" /><Relationship Type="http://schemas.openxmlformats.org/officeDocument/2006/relationships/slide" Target="/ppt/slides/slide3.xml" Id="R4838261363da4347" /><Relationship Type="http://schemas.openxmlformats.org/officeDocument/2006/relationships/slide" Target="/ppt/slides/slide4.xml" Id="R227ef0f3c2324fdb" /><Relationship Type="http://schemas.openxmlformats.org/officeDocument/2006/relationships/slide" Target="/ppt/slides/slide5.xml" Id="Re3ebfab526ce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80e68b255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4114b0f84ba5" /><Relationship Type="http://schemas.openxmlformats.org/officeDocument/2006/relationships/theme" Target="/ppt/slideMasters/theme/theme1.xml" Id="Re66db4144caf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a4114b0f8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49e6a98e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9da1bf00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42d38488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6ce12266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45ff7425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