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fde3857a4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6b5f6f5314cc8"/>
  </p:sldMasterIdLst>
  <p:sldIdLst>
    <p:sldId xmlns:r="http://schemas.openxmlformats.org/officeDocument/2006/relationships" id="256" r:id="R6e78deeed39745a5"/>
    <p:sldId xmlns:r="http://schemas.openxmlformats.org/officeDocument/2006/relationships" id="257" r:id="R694fc0953e2f4cc7"/>
    <p:sldId xmlns:r="http://schemas.openxmlformats.org/officeDocument/2006/relationships" id="258" r:id="Rc0c6c7433fd1406b"/>
    <p:sldId xmlns:r="http://schemas.openxmlformats.org/officeDocument/2006/relationships" id="259" r:id="Rf97d24b4d34f469b"/>
    <p:sldId xmlns:r="http://schemas.openxmlformats.org/officeDocument/2006/relationships" id="260" r:id="R53cbb7e3dfa54691"/>
    <p:sldId xmlns:r="http://schemas.openxmlformats.org/officeDocument/2006/relationships" id="261" r:id="R0c80116957d1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6b5f6f5314cc8" /><Relationship Type="http://schemas.openxmlformats.org/officeDocument/2006/relationships/slide" Target="/ppt/slides/slide1.xml" Id="R6e78deeed39745a5" /><Relationship Type="http://schemas.openxmlformats.org/officeDocument/2006/relationships/slide" Target="/ppt/slides/slide2.xml" Id="R694fc0953e2f4cc7" /><Relationship Type="http://schemas.openxmlformats.org/officeDocument/2006/relationships/slide" Target="/ppt/slides/slide3.xml" Id="Rc0c6c7433fd1406b" /><Relationship Type="http://schemas.openxmlformats.org/officeDocument/2006/relationships/slide" Target="/ppt/slides/slide4.xml" Id="Rf97d24b4d34f469b" /><Relationship Type="http://schemas.openxmlformats.org/officeDocument/2006/relationships/slide" Target="/ppt/slides/slide5.xml" Id="R53cbb7e3dfa54691" /><Relationship Type="http://schemas.openxmlformats.org/officeDocument/2006/relationships/slide" Target="/ppt/slides/slide6.xml" Id="R0c80116957d1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212ff74f3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003784f14785" /><Relationship Type="http://schemas.openxmlformats.org/officeDocument/2006/relationships/theme" Target="/ppt/slideMasters/theme/theme1.xml" Id="R1c95c4ed82e4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e003784f1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5d578b49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c6ef87aa5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f15e47097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558aac79d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02833d446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37af5f58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