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f63defd26e4b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72e5d79b5c47eb"/>
  </p:sldMasterIdLst>
  <p:sldIdLst>
    <p:sldId xmlns:r="http://schemas.openxmlformats.org/officeDocument/2006/relationships" id="256" r:id="Rd8120211f9514786"/>
    <p:sldId xmlns:r="http://schemas.openxmlformats.org/officeDocument/2006/relationships" id="257" r:id="Rffd8c73164e94951"/>
    <p:sldId xmlns:r="http://schemas.openxmlformats.org/officeDocument/2006/relationships" id="258" r:id="R5ebc80de50604f91"/>
    <p:sldId xmlns:r="http://schemas.openxmlformats.org/officeDocument/2006/relationships" id="259" r:id="Re303f995af1848ab"/>
    <p:sldId xmlns:r="http://schemas.openxmlformats.org/officeDocument/2006/relationships" id="260" r:id="R529c4629d98c40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72e5d79b5c47eb" /><Relationship Type="http://schemas.openxmlformats.org/officeDocument/2006/relationships/slide" Target="/ppt/slides/slide1.xml" Id="Rd8120211f9514786" /><Relationship Type="http://schemas.openxmlformats.org/officeDocument/2006/relationships/slide" Target="/ppt/slides/slide2.xml" Id="Rffd8c73164e94951" /><Relationship Type="http://schemas.openxmlformats.org/officeDocument/2006/relationships/slide" Target="/ppt/slides/slide3.xml" Id="R5ebc80de50604f91" /><Relationship Type="http://schemas.openxmlformats.org/officeDocument/2006/relationships/slide" Target="/ppt/slides/slide4.xml" Id="Re303f995af1848ab" /><Relationship Type="http://schemas.openxmlformats.org/officeDocument/2006/relationships/slide" Target="/ppt/slides/slide5.xml" Id="R529c4629d98c40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b654b2e61e40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24c113e7f4468" /><Relationship Type="http://schemas.openxmlformats.org/officeDocument/2006/relationships/theme" Target="/ppt/slideMasters/theme/theme1.xml" Id="R75bb3c812a9840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724c113e7f44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9e051ffef42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b1a8286484c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111d3ed3b41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2a1016d644e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b29a5cbd143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SJØMANNSFORBUND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SJØMANNSFORBUND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SJØMANNSFORBUND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SJØMANNSFORBUND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SJØMANNSFORBUND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SJØMANNSFORBUND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Rosenkrantzgate 15-17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82 58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firmapost@sjomannsforbundet.no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www.sjomannsforbundet.no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938 709 599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SJØMANNSFORBUND</a:t>
            </a:r>
          </a:p>
        </p:txBody>
      </p:sp>
    </p:spTree>
  </p:cSld>
  <p:clrMapOvr>
    <a:masterClrMapping xmlns:a="http://schemas.openxmlformats.org/drawingml/2006/main"/>
  </p:clrMapOvr>
</p:sld>
</file>