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755892f6f147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fbf68b4a0f4edd"/>
  </p:sldMasterIdLst>
  <p:sldIdLst>
    <p:sldId xmlns:r="http://schemas.openxmlformats.org/officeDocument/2006/relationships" id="256" r:id="R3e15cba643054b7a"/>
    <p:sldId xmlns:r="http://schemas.openxmlformats.org/officeDocument/2006/relationships" id="257" r:id="R1f9d15f114b74a75"/>
    <p:sldId xmlns:r="http://schemas.openxmlformats.org/officeDocument/2006/relationships" id="258" r:id="R04b0288ee1ff482c"/>
    <p:sldId xmlns:r="http://schemas.openxmlformats.org/officeDocument/2006/relationships" id="259" r:id="R7fea13e5e37b495c"/>
    <p:sldId xmlns:r="http://schemas.openxmlformats.org/officeDocument/2006/relationships" id="260" r:id="R2b416367c9cb45f3"/>
    <p:sldId xmlns:r="http://schemas.openxmlformats.org/officeDocument/2006/relationships" id="261" r:id="R15ebb145973e4aa5"/>
    <p:sldId xmlns:r="http://schemas.openxmlformats.org/officeDocument/2006/relationships" id="262" r:id="R7dd980c8b89c46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fbf68b4a0f4edd" /><Relationship Type="http://schemas.openxmlformats.org/officeDocument/2006/relationships/slide" Target="/ppt/slides/slide1.xml" Id="R3e15cba643054b7a" /><Relationship Type="http://schemas.openxmlformats.org/officeDocument/2006/relationships/slide" Target="/ppt/slides/slide2.xml" Id="R1f9d15f114b74a75" /><Relationship Type="http://schemas.openxmlformats.org/officeDocument/2006/relationships/slide" Target="/ppt/slides/slide3.xml" Id="R04b0288ee1ff482c" /><Relationship Type="http://schemas.openxmlformats.org/officeDocument/2006/relationships/slide" Target="/ppt/slides/slide4.xml" Id="R7fea13e5e37b495c" /><Relationship Type="http://schemas.openxmlformats.org/officeDocument/2006/relationships/slide" Target="/ppt/slides/slide5.xml" Id="R2b416367c9cb45f3" /><Relationship Type="http://schemas.openxmlformats.org/officeDocument/2006/relationships/slide" Target="/ppt/slides/slide6.xml" Id="R15ebb145973e4aa5" /><Relationship Type="http://schemas.openxmlformats.org/officeDocument/2006/relationships/slide" Target="/ppt/slides/slide7.xml" Id="R7dd980c8b89c46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d01ab174e54e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f2e19c3e7489b" /><Relationship Type="http://schemas.openxmlformats.org/officeDocument/2006/relationships/theme" Target="/ppt/slideMasters/theme/theme1.xml" Id="Rc70a651c6ec24d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6f2e19c3e748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fe841dec049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1b7d811df44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72612a87044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68c8611ff4c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ce844367e44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0327e30da43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a701a605748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−9 435 251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88 709 408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859 616 411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1 013 465 333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SJØINVEST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938 999 465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