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09a6accd0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0f3f055bf468a"/>
  </p:sldMasterIdLst>
  <p:sldIdLst>
    <p:sldId xmlns:r="http://schemas.openxmlformats.org/officeDocument/2006/relationships" id="256" r:id="Rd44c86ec82754646"/>
    <p:sldId xmlns:r="http://schemas.openxmlformats.org/officeDocument/2006/relationships" id="257" r:id="R3b6b6d1567714b23"/>
    <p:sldId xmlns:r="http://schemas.openxmlformats.org/officeDocument/2006/relationships" id="258" r:id="R142709703b53408d"/>
    <p:sldId xmlns:r="http://schemas.openxmlformats.org/officeDocument/2006/relationships" id="259" r:id="R1e4eee7a21d74ccb"/>
    <p:sldId xmlns:r="http://schemas.openxmlformats.org/officeDocument/2006/relationships" id="260" r:id="R6cae67ce4c5d40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0f3f055bf468a" /><Relationship Type="http://schemas.openxmlformats.org/officeDocument/2006/relationships/slide" Target="/ppt/slides/slide1.xml" Id="Rd44c86ec82754646" /><Relationship Type="http://schemas.openxmlformats.org/officeDocument/2006/relationships/slide" Target="/ppt/slides/slide2.xml" Id="R3b6b6d1567714b23" /><Relationship Type="http://schemas.openxmlformats.org/officeDocument/2006/relationships/slide" Target="/ppt/slides/slide3.xml" Id="R142709703b53408d" /><Relationship Type="http://schemas.openxmlformats.org/officeDocument/2006/relationships/slide" Target="/ppt/slides/slide4.xml" Id="R1e4eee7a21d74ccb" /><Relationship Type="http://schemas.openxmlformats.org/officeDocument/2006/relationships/slide" Target="/ppt/slides/slide5.xml" Id="R6cae67ce4c5d40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a39db71a3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bab9730d04947" /><Relationship Type="http://schemas.openxmlformats.org/officeDocument/2006/relationships/theme" Target="/ppt/slideMasters/theme/theme1.xml" Id="Rfad8e9711eb5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dbab9730d049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8b17cd39244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ffe49ded6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9308d8534e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1174a1b564f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bd218ac842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ØRSTA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ØRSTA KOMMUNE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postmottak@orsta.kommune.no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www.orsta.kommune.no/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939 461 450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ØRSTA KOMMUNE</a:t>
            </a:r>
          </a:p>
        </p:txBody>
      </p:sp>
    </p:spTree>
  </p:cSld>
  <p:clrMapOvr>
    <a:masterClrMapping xmlns:a="http://schemas.openxmlformats.org/drawingml/2006/main"/>
  </p:clrMapOvr>
</p:sld>
</file>