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c90bc862b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ae65e05224582"/>
  </p:sldMasterIdLst>
  <p:sldIdLst>
    <p:sldId xmlns:r="http://schemas.openxmlformats.org/officeDocument/2006/relationships" id="256" r:id="Rabb6e9b03ad14fc0"/>
    <p:sldId xmlns:r="http://schemas.openxmlformats.org/officeDocument/2006/relationships" id="257" r:id="Ra8839d93d2614b51"/>
    <p:sldId xmlns:r="http://schemas.openxmlformats.org/officeDocument/2006/relationships" id="258" r:id="Rf71479b4791344bf"/>
    <p:sldId xmlns:r="http://schemas.openxmlformats.org/officeDocument/2006/relationships" id="259" r:id="R08d68f4395ab4aac"/>
    <p:sldId xmlns:r="http://schemas.openxmlformats.org/officeDocument/2006/relationships" id="260" r:id="R1fd877948b784220"/>
    <p:sldId xmlns:r="http://schemas.openxmlformats.org/officeDocument/2006/relationships" id="261" r:id="Red2b199f36a64804"/>
    <p:sldId xmlns:r="http://schemas.openxmlformats.org/officeDocument/2006/relationships" id="262" r:id="R6e7e8542d483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ae65e05224582" /><Relationship Type="http://schemas.openxmlformats.org/officeDocument/2006/relationships/slide" Target="/ppt/slides/slide1.xml" Id="Rabb6e9b03ad14fc0" /><Relationship Type="http://schemas.openxmlformats.org/officeDocument/2006/relationships/slide" Target="/ppt/slides/slide2.xml" Id="Ra8839d93d2614b51" /><Relationship Type="http://schemas.openxmlformats.org/officeDocument/2006/relationships/slide" Target="/ppt/slides/slide3.xml" Id="Rf71479b4791344bf" /><Relationship Type="http://schemas.openxmlformats.org/officeDocument/2006/relationships/slide" Target="/ppt/slides/slide4.xml" Id="R08d68f4395ab4aac" /><Relationship Type="http://schemas.openxmlformats.org/officeDocument/2006/relationships/slide" Target="/ppt/slides/slide5.xml" Id="R1fd877948b784220" /><Relationship Type="http://schemas.openxmlformats.org/officeDocument/2006/relationships/slide" Target="/ppt/slides/slide6.xml" Id="Red2b199f36a64804" /><Relationship Type="http://schemas.openxmlformats.org/officeDocument/2006/relationships/slide" Target="/ppt/slides/slide7.xml" Id="R6e7e8542d483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e53ef30e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77a1f78a4aa0" /><Relationship Type="http://schemas.openxmlformats.org/officeDocument/2006/relationships/theme" Target="/ppt/slideMasters/theme/theme1.xml" Id="Rf1f630ce8ef3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d77a1f78a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63e81cba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f4bf62a1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534b9822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addd53be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328a8ca5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eacade34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d4e79c33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