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bd0d2ccba48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ddb54578e4683"/>
  </p:sldMasterIdLst>
  <p:sldIdLst>
    <p:sldId xmlns:r="http://schemas.openxmlformats.org/officeDocument/2006/relationships" id="256" r:id="R516e1158e1594eae"/>
    <p:sldId xmlns:r="http://schemas.openxmlformats.org/officeDocument/2006/relationships" id="257" r:id="Rc2608f54af5b4536"/>
    <p:sldId xmlns:r="http://schemas.openxmlformats.org/officeDocument/2006/relationships" id="258" r:id="R33e0e9607cdd44ba"/>
    <p:sldId xmlns:r="http://schemas.openxmlformats.org/officeDocument/2006/relationships" id="259" r:id="R8e993032dd6d4caf"/>
    <p:sldId xmlns:r="http://schemas.openxmlformats.org/officeDocument/2006/relationships" id="260" r:id="Rdb9c54bc4e884ccd"/>
    <p:sldId xmlns:r="http://schemas.openxmlformats.org/officeDocument/2006/relationships" id="261" r:id="R94572ea634c24dbc"/>
    <p:sldId xmlns:r="http://schemas.openxmlformats.org/officeDocument/2006/relationships" id="262" r:id="Rf54c5077f684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ddb54578e4683" /><Relationship Type="http://schemas.openxmlformats.org/officeDocument/2006/relationships/slide" Target="/ppt/slides/slide1.xml" Id="R516e1158e1594eae" /><Relationship Type="http://schemas.openxmlformats.org/officeDocument/2006/relationships/slide" Target="/ppt/slides/slide2.xml" Id="Rc2608f54af5b4536" /><Relationship Type="http://schemas.openxmlformats.org/officeDocument/2006/relationships/slide" Target="/ppt/slides/slide3.xml" Id="R33e0e9607cdd44ba" /><Relationship Type="http://schemas.openxmlformats.org/officeDocument/2006/relationships/slide" Target="/ppt/slides/slide4.xml" Id="R8e993032dd6d4caf" /><Relationship Type="http://schemas.openxmlformats.org/officeDocument/2006/relationships/slide" Target="/ppt/slides/slide5.xml" Id="Rdb9c54bc4e884ccd" /><Relationship Type="http://schemas.openxmlformats.org/officeDocument/2006/relationships/slide" Target="/ppt/slides/slide6.xml" Id="R94572ea634c24dbc" /><Relationship Type="http://schemas.openxmlformats.org/officeDocument/2006/relationships/slide" Target="/ppt/slides/slide7.xml" Id="Rf54c5077f684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9aecdceb9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c9a55071f4d1d" /><Relationship Type="http://schemas.openxmlformats.org/officeDocument/2006/relationships/theme" Target="/ppt/slideMasters/theme/theme1.xml" Id="R1476bb7215b9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c9a55071f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bde5d8ac3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81e23cecf4a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42345646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6c38570bb41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35b9b9c9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fda8d40cd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55117305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