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022413e3b14c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751899f77a4f49"/>
  </p:sldMasterIdLst>
  <p:sldIdLst>
    <p:sldId xmlns:r="http://schemas.openxmlformats.org/officeDocument/2006/relationships" id="256" r:id="Rdf9d19808677428b"/>
    <p:sldId xmlns:r="http://schemas.openxmlformats.org/officeDocument/2006/relationships" id="257" r:id="R78f60e987340474d"/>
    <p:sldId xmlns:r="http://schemas.openxmlformats.org/officeDocument/2006/relationships" id="258" r:id="R3e0de0be41914a65"/>
    <p:sldId xmlns:r="http://schemas.openxmlformats.org/officeDocument/2006/relationships" id="259" r:id="Re6cf3793f8f047aa"/>
    <p:sldId xmlns:r="http://schemas.openxmlformats.org/officeDocument/2006/relationships" id="260" r:id="Rcf397eccec244934"/>
    <p:sldId xmlns:r="http://schemas.openxmlformats.org/officeDocument/2006/relationships" id="261" r:id="R584a6734e9cf4a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751899f77a4f49" /><Relationship Type="http://schemas.openxmlformats.org/officeDocument/2006/relationships/slide" Target="/ppt/slides/slide1.xml" Id="Rdf9d19808677428b" /><Relationship Type="http://schemas.openxmlformats.org/officeDocument/2006/relationships/slide" Target="/ppt/slides/slide2.xml" Id="R78f60e987340474d" /><Relationship Type="http://schemas.openxmlformats.org/officeDocument/2006/relationships/slide" Target="/ppt/slides/slide3.xml" Id="R3e0de0be41914a65" /><Relationship Type="http://schemas.openxmlformats.org/officeDocument/2006/relationships/slide" Target="/ppt/slides/slide4.xml" Id="Re6cf3793f8f047aa" /><Relationship Type="http://schemas.openxmlformats.org/officeDocument/2006/relationships/slide" Target="/ppt/slides/slide5.xml" Id="Rcf397eccec244934" /><Relationship Type="http://schemas.openxmlformats.org/officeDocument/2006/relationships/slide" Target="/ppt/slides/slide6.xml" Id="R584a6734e9cf4a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40bd5bf6b949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7dab9e990477a" /><Relationship Type="http://schemas.openxmlformats.org/officeDocument/2006/relationships/theme" Target="/ppt/slideMasters/theme/theme1.xml" Id="R3509366b92c74b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77dab9e99047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25eae46e84e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30256dfe844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f1b5e723147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dc214961247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fcdc8629a240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05a92236a40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PENSJONSORDNINGEN FOR APOTEKVIRKSOMHET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PENSJONSORDNINGEN FOR APOTEKVIRKSOMHET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PENSJONSORDNINGEN FOR APOTEKVIRKSOMHET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PENSJONSORDNINGEN FOR APOTEKVIRKSOMHET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PENSJONSORDNINGEN FOR APOTEKVIRKSOMHET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PENSJONSORDNINGEN FOR APOTEKVIRKSOMHET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Verkstedveien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24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940 291 380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PENSJONSORDNINGEN FOR APOTEKVIRKSOMHET</a:t>
            </a:r>
          </a:p>
        </p:txBody>
      </p:sp>
    </p:spTree>
  </p:cSld>
  <p:clrMapOvr>
    <a:masterClrMapping xmlns:a="http://schemas.openxmlformats.org/drawingml/2006/main"/>
  </p:clrMapOvr>
</p:sld>
</file>