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4b0a3d874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7f93f3df54015"/>
  </p:sldMasterIdLst>
  <p:sldIdLst>
    <p:sldId xmlns:r="http://schemas.openxmlformats.org/officeDocument/2006/relationships" id="256" r:id="R9d2e857c080a4b5f"/>
    <p:sldId xmlns:r="http://schemas.openxmlformats.org/officeDocument/2006/relationships" id="257" r:id="R609cb8f298cc43a8"/>
    <p:sldId xmlns:r="http://schemas.openxmlformats.org/officeDocument/2006/relationships" id="258" r:id="R6e2a2af772bf4fde"/>
    <p:sldId xmlns:r="http://schemas.openxmlformats.org/officeDocument/2006/relationships" id="259" r:id="R6349a8ad574b4f07"/>
    <p:sldId xmlns:r="http://schemas.openxmlformats.org/officeDocument/2006/relationships" id="260" r:id="Rbef1e2ca35ca41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7f93f3df54015" /><Relationship Type="http://schemas.openxmlformats.org/officeDocument/2006/relationships/slide" Target="/ppt/slides/slide1.xml" Id="R9d2e857c080a4b5f" /><Relationship Type="http://schemas.openxmlformats.org/officeDocument/2006/relationships/slide" Target="/ppt/slides/slide2.xml" Id="R609cb8f298cc43a8" /><Relationship Type="http://schemas.openxmlformats.org/officeDocument/2006/relationships/slide" Target="/ppt/slides/slide3.xml" Id="R6e2a2af772bf4fde" /><Relationship Type="http://schemas.openxmlformats.org/officeDocument/2006/relationships/slide" Target="/ppt/slides/slide4.xml" Id="R6349a8ad574b4f07" /><Relationship Type="http://schemas.openxmlformats.org/officeDocument/2006/relationships/slide" Target="/ppt/slides/slide5.xml" Id="Rbef1e2ca35ca41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a82a3f73145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a66e90ad4b6b" /><Relationship Type="http://schemas.openxmlformats.org/officeDocument/2006/relationships/theme" Target="/ppt/slideMasters/theme/theme1.xml" Id="R57e5dd028a57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ca66e90ad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435b8218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b01fd66a1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26577814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f8dc47e4f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03358936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