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4aaacac5b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6e7a2bdde43a1"/>
  </p:sldMasterIdLst>
  <p:sldIdLst>
    <p:sldId xmlns:r="http://schemas.openxmlformats.org/officeDocument/2006/relationships" id="256" r:id="Refdc1bd46f444c8c"/>
    <p:sldId xmlns:r="http://schemas.openxmlformats.org/officeDocument/2006/relationships" id="257" r:id="R0990df5193f6403f"/>
    <p:sldId xmlns:r="http://schemas.openxmlformats.org/officeDocument/2006/relationships" id="258" r:id="R21c42395925c41d9"/>
    <p:sldId xmlns:r="http://schemas.openxmlformats.org/officeDocument/2006/relationships" id="259" r:id="Re4b232571ee14553"/>
    <p:sldId xmlns:r="http://schemas.openxmlformats.org/officeDocument/2006/relationships" id="260" r:id="R286bd89ba98e4aa8"/>
    <p:sldId xmlns:r="http://schemas.openxmlformats.org/officeDocument/2006/relationships" id="261" r:id="R75037a85d8a7406d"/>
    <p:sldId xmlns:r="http://schemas.openxmlformats.org/officeDocument/2006/relationships" id="262" r:id="R782c1384c436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6e7a2bdde43a1" /><Relationship Type="http://schemas.openxmlformats.org/officeDocument/2006/relationships/slide" Target="/ppt/slides/slide1.xml" Id="Refdc1bd46f444c8c" /><Relationship Type="http://schemas.openxmlformats.org/officeDocument/2006/relationships/slide" Target="/ppt/slides/slide2.xml" Id="R0990df5193f6403f" /><Relationship Type="http://schemas.openxmlformats.org/officeDocument/2006/relationships/slide" Target="/ppt/slides/slide3.xml" Id="R21c42395925c41d9" /><Relationship Type="http://schemas.openxmlformats.org/officeDocument/2006/relationships/slide" Target="/ppt/slides/slide4.xml" Id="Re4b232571ee14553" /><Relationship Type="http://schemas.openxmlformats.org/officeDocument/2006/relationships/slide" Target="/ppt/slides/slide5.xml" Id="R286bd89ba98e4aa8" /><Relationship Type="http://schemas.openxmlformats.org/officeDocument/2006/relationships/slide" Target="/ppt/slides/slide6.xml" Id="R75037a85d8a7406d" /><Relationship Type="http://schemas.openxmlformats.org/officeDocument/2006/relationships/slide" Target="/ppt/slides/slide7.xml" Id="R782c1384c436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5338244de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0249b06844447" /><Relationship Type="http://schemas.openxmlformats.org/officeDocument/2006/relationships/theme" Target="/ppt/slideMasters/theme/theme1.xml" Id="R231def5d6155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0249b0684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03e40b9b9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7a061456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f8e2b3db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bbb3b93e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bcf19504f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4c6bd5f6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e535c5468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