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dd3219348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23f7414564e80"/>
  </p:sldMasterIdLst>
  <p:sldIdLst>
    <p:sldId xmlns:r="http://schemas.openxmlformats.org/officeDocument/2006/relationships" id="256" r:id="R37cdd4f216484845"/>
    <p:sldId xmlns:r="http://schemas.openxmlformats.org/officeDocument/2006/relationships" id="257" r:id="Rcae242dddd1c42b5"/>
    <p:sldId xmlns:r="http://schemas.openxmlformats.org/officeDocument/2006/relationships" id="258" r:id="R0abfa9705e8d4317"/>
    <p:sldId xmlns:r="http://schemas.openxmlformats.org/officeDocument/2006/relationships" id="259" r:id="Rb474065bf825440f"/>
    <p:sldId xmlns:r="http://schemas.openxmlformats.org/officeDocument/2006/relationships" id="260" r:id="R21e9878dc6754a93"/>
    <p:sldId xmlns:r="http://schemas.openxmlformats.org/officeDocument/2006/relationships" id="261" r:id="Rc9439af24e1d4baa"/>
    <p:sldId xmlns:r="http://schemas.openxmlformats.org/officeDocument/2006/relationships" id="262" r:id="Rd7c9387b834d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23f7414564e80" /><Relationship Type="http://schemas.openxmlformats.org/officeDocument/2006/relationships/slide" Target="/ppt/slides/slide1.xml" Id="R37cdd4f216484845" /><Relationship Type="http://schemas.openxmlformats.org/officeDocument/2006/relationships/slide" Target="/ppt/slides/slide2.xml" Id="Rcae242dddd1c42b5" /><Relationship Type="http://schemas.openxmlformats.org/officeDocument/2006/relationships/slide" Target="/ppt/slides/slide3.xml" Id="R0abfa9705e8d4317" /><Relationship Type="http://schemas.openxmlformats.org/officeDocument/2006/relationships/slide" Target="/ppt/slides/slide4.xml" Id="Rb474065bf825440f" /><Relationship Type="http://schemas.openxmlformats.org/officeDocument/2006/relationships/slide" Target="/ppt/slides/slide5.xml" Id="R21e9878dc6754a93" /><Relationship Type="http://schemas.openxmlformats.org/officeDocument/2006/relationships/slide" Target="/ppt/slides/slide6.xml" Id="Rc9439af24e1d4baa" /><Relationship Type="http://schemas.openxmlformats.org/officeDocument/2006/relationships/slide" Target="/ppt/slides/slide7.xml" Id="Rd7c9387b834d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191f1ac0f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88af36414b19" /><Relationship Type="http://schemas.openxmlformats.org/officeDocument/2006/relationships/theme" Target="/ppt/slideMasters/theme/theme1.xml" Id="Ra53059a98c1d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a88af3641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6c95ad85c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8493c4bf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420e64e2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2e55639b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0d0158bc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5f87b6c18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92c4db269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