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9ba117d93344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63222d30de4bc7"/>
  </p:sldMasterIdLst>
  <p:sldIdLst>
    <p:sldId xmlns:r="http://schemas.openxmlformats.org/officeDocument/2006/relationships" id="256" r:id="R2d5fa5836bf94c7d"/>
    <p:sldId xmlns:r="http://schemas.openxmlformats.org/officeDocument/2006/relationships" id="257" r:id="Rd08ebee3f69741e1"/>
    <p:sldId xmlns:r="http://schemas.openxmlformats.org/officeDocument/2006/relationships" id="258" r:id="R59998a38953a435e"/>
    <p:sldId xmlns:r="http://schemas.openxmlformats.org/officeDocument/2006/relationships" id="259" r:id="Rb43025f2deec4ec0"/>
    <p:sldId xmlns:r="http://schemas.openxmlformats.org/officeDocument/2006/relationships" id="260" r:id="R6720d37e4d99468d"/>
    <p:sldId xmlns:r="http://schemas.openxmlformats.org/officeDocument/2006/relationships" id="261" r:id="R94beb628532b4b7c"/>
    <p:sldId xmlns:r="http://schemas.openxmlformats.org/officeDocument/2006/relationships" id="262" r:id="R5218d3aff3f040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63222d30de4bc7" /><Relationship Type="http://schemas.openxmlformats.org/officeDocument/2006/relationships/slide" Target="/ppt/slides/slide1.xml" Id="R2d5fa5836bf94c7d" /><Relationship Type="http://schemas.openxmlformats.org/officeDocument/2006/relationships/slide" Target="/ppt/slides/slide2.xml" Id="Rd08ebee3f69741e1" /><Relationship Type="http://schemas.openxmlformats.org/officeDocument/2006/relationships/slide" Target="/ppt/slides/slide3.xml" Id="R59998a38953a435e" /><Relationship Type="http://schemas.openxmlformats.org/officeDocument/2006/relationships/slide" Target="/ppt/slides/slide4.xml" Id="Rb43025f2deec4ec0" /><Relationship Type="http://schemas.openxmlformats.org/officeDocument/2006/relationships/slide" Target="/ppt/slides/slide5.xml" Id="R6720d37e4d99468d" /><Relationship Type="http://schemas.openxmlformats.org/officeDocument/2006/relationships/slide" Target="/ppt/slides/slide6.xml" Id="R94beb628532b4b7c" /><Relationship Type="http://schemas.openxmlformats.org/officeDocument/2006/relationships/slide" Target="/ppt/slides/slide7.xml" Id="R5218d3aff3f040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00d78d3dc45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767a0ef704fe4" /><Relationship Type="http://schemas.openxmlformats.org/officeDocument/2006/relationships/theme" Target="/ppt/slideMasters/theme/theme1.xml" Id="R3a5ad7232cb246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b767a0ef704f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6d78456da43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fc410d7eb43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0938e888542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99e69aa0648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3d2ea263c4b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f2975b3eb4b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6fa18b38f44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FRETLAND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BYGG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17 744 175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5 832 401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9 952 264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EIGEDOM AS  –  21,1 %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NEDREHEGG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TORE GRØNDAL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OLAV FRETLAND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BRUGRAND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BYGG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Monsemarki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79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terje@fretland-bygg.no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941 511 732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