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b909c2fb2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7cc288f4c46de"/>
  </p:sldMasterIdLst>
  <p:sldIdLst>
    <p:sldId xmlns:r="http://schemas.openxmlformats.org/officeDocument/2006/relationships" id="256" r:id="R41f039d895a14739"/>
    <p:sldId xmlns:r="http://schemas.openxmlformats.org/officeDocument/2006/relationships" id="257" r:id="Rdd6b3ed65660418d"/>
    <p:sldId xmlns:r="http://schemas.openxmlformats.org/officeDocument/2006/relationships" id="258" r:id="R4f23d3cde832490d"/>
    <p:sldId xmlns:r="http://schemas.openxmlformats.org/officeDocument/2006/relationships" id="259" r:id="Rf9ac39852cbd4354"/>
    <p:sldId xmlns:r="http://schemas.openxmlformats.org/officeDocument/2006/relationships" id="260" r:id="R7816e7f3d4dd4fd3"/>
    <p:sldId xmlns:r="http://schemas.openxmlformats.org/officeDocument/2006/relationships" id="261" r:id="Rbc25f273110b480f"/>
    <p:sldId xmlns:r="http://schemas.openxmlformats.org/officeDocument/2006/relationships" id="262" r:id="R9f6dabc7da4b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7cc288f4c46de" /><Relationship Type="http://schemas.openxmlformats.org/officeDocument/2006/relationships/slide" Target="/ppt/slides/slide1.xml" Id="R41f039d895a14739" /><Relationship Type="http://schemas.openxmlformats.org/officeDocument/2006/relationships/slide" Target="/ppt/slides/slide2.xml" Id="Rdd6b3ed65660418d" /><Relationship Type="http://schemas.openxmlformats.org/officeDocument/2006/relationships/slide" Target="/ppt/slides/slide3.xml" Id="R4f23d3cde832490d" /><Relationship Type="http://schemas.openxmlformats.org/officeDocument/2006/relationships/slide" Target="/ppt/slides/slide4.xml" Id="Rf9ac39852cbd4354" /><Relationship Type="http://schemas.openxmlformats.org/officeDocument/2006/relationships/slide" Target="/ppt/slides/slide5.xml" Id="R7816e7f3d4dd4fd3" /><Relationship Type="http://schemas.openxmlformats.org/officeDocument/2006/relationships/slide" Target="/ppt/slides/slide6.xml" Id="Rbc25f273110b480f" /><Relationship Type="http://schemas.openxmlformats.org/officeDocument/2006/relationships/slide" Target="/ppt/slides/slide7.xml" Id="R9f6dabc7da4b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299725500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d392e9b9d4d9c" /><Relationship Type="http://schemas.openxmlformats.org/officeDocument/2006/relationships/theme" Target="/ppt/slideMasters/theme/theme1.xml" Id="R7ad7442cdfea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d392e9b9d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ab9bd1ff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388e8ea6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0815203f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e5906e4f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45eaf3e1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07db96a6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d66e099f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