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62d09f5d9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b5ceac9ef47cb"/>
  </p:sldMasterIdLst>
  <p:sldIdLst>
    <p:sldId xmlns:r="http://schemas.openxmlformats.org/officeDocument/2006/relationships" id="256" r:id="Red59321771ff42f8"/>
    <p:sldId xmlns:r="http://schemas.openxmlformats.org/officeDocument/2006/relationships" id="257" r:id="R2e042d39a5834bd1"/>
    <p:sldId xmlns:r="http://schemas.openxmlformats.org/officeDocument/2006/relationships" id="258" r:id="R87df6d7076004c79"/>
    <p:sldId xmlns:r="http://schemas.openxmlformats.org/officeDocument/2006/relationships" id="259" r:id="R2f09fecff20e44a8"/>
    <p:sldId xmlns:r="http://schemas.openxmlformats.org/officeDocument/2006/relationships" id="260" r:id="Rabfdaf8348554469"/>
    <p:sldId xmlns:r="http://schemas.openxmlformats.org/officeDocument/2006/relationships" id="261" r:id="Red89ea6098d14270"/>
    <p:sldId xmlns:r="http://schemas.openxmlformats.org/officeDocument/2006/relationships" id="262" r:id="Ra439b8bd35a3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b5ceac9ef47cb" /><Relationship Type="http://schemas.openxmlformats.org/officeDocument/2006/relationships/slide" Target="/ppt/slides/slide1.xml" Id="Red59321771ff42f8" /><Relationship Type="http://schemas.openxmlformats.org/officeDocument/2006/relationships/slide" Target="/ppt/slides/slide2.xml" Id="R2e042d39a5834bd1" /><Relationship Type="http://schemas.openxmlformats.org/officeDocument/2006/relationships/slide" Target="/ppt/slides/slide3.xml" Id="R87df6d7076004c79" /><Relationship Type="http://schemas.openxmlformats.org/officeDocument/2006/relationships/slide" Target="/ppt/slides/slide4.xml" Id="R2f09fecff20e44a8" /><Relationship Type="http://schemas.openxmlformats.org/officeDocument/2006/relationships/slide" Target="/ppt/slides/slide5.xml" Id="Rabfdaf8348554469" /><Relationship Type="http://schemas.openxmlformats.org/officeDocument/2006/relationships/slide" Target="/ppt/slides/slide6.xml" Id="Red89ea6098d14270" /><Relationship Type="http://schemas.openxmlformats.org/officeDocument/2006/relationships/slide" Target="/ppt/slides/slide7.xml" Id="Ra439b8bd35a3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1feccd38c4e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0423a47ce47c4" /><Relationship Type="http://schemas.openxmlformats.org/officeDocument/2006/relationships/theme" Target="/ppt/slideMasters/theme/theme1.xml" Id="R96bd57353328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0423a47ce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85f0a724248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5f929e660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b2383bdfe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dc7a5d3b2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466dfdb09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aedec1b6744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ce305271e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4 083 690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Nores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46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tom@kontra.no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942 316 291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