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d8db24e74643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6c5943d1fe4d0c"/>
  </p:sldMasterIdLst>
  <p:sldIdLst>
    <p:sldId xmlns:r="http://schemas.openxmlformats.org/officeDocument/2006/relationships" id="256" r:id="R6095932f380d4d70"/>
    <p:sldId xmlns:r="http://schemas.openxmlformats.org/officeDocument/2006/relationships" id="257" r:id="Re32a8bcccaf14077"/>
    <p:sldId xmlns:r="http://schemas.openxmlformats.org/officeDocument/2006/relationships" id="258" r:id="Rd521efd8a4e34c82"/>
    <p:sldId xmlns:r="http://schemas.openxmlformats.org/officeDocument/2006/relationships" id="259" r:id="R911a51f859c44981"/>
    <p:sldId xmlns:r="http://schemas.openxmlformats.org/officeDocument/2006/relationships" id="260" r:id="R7546eede833b495c"/>
    <p:sldId xmlns:r="http://schemas.openxmlformats.org/officeDocument/2006/relationships" id="261" r:id="Rabc775e252cf488e"/>
    <p:sldId xmlns:r="http://schemas.openxmlformats.org/officeDocument/2006/relationships" id="262" r:id="R5488ae91bff24b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c5943d1fe4d0c" /><Relationship Type="http://schemas.openxmlformats.org/officeDocument/2006/relationships/slide" Target="/ppt/slides/slide1.xml" Id="R6095932f380d4d70" /><Relationship Type="http://schemas.openxmlformats.org/officeDocument/2006/relationships/slide" Target="/ppt/slides/slide2.xml" Id="Re32a8bcccaf14077" /><Relationship Type="http://schemas.openxmlformats.org/officeDocument/2006/relationships/slide" Target="/ppt/slides/slide3.xml" Id="Rd521efd8a4e34c82" /><Relationship Type="http://schemas.openxmlformats.org/officeDocument/2006/relationships/slide" Target="/ppt/slides/slide4.xml" Id="R911a51f859c44981" /><Relationship Type="http://schemas.openxmlformats.org/officeDocument/2006/relationships/slide" Target="/ppt/slides/slide5.xml" Id="R7546eede833b495c" /><Relationship Type="http://schemas.openxmlformats.org/officeDocument/2006/relationships/slide" Target="/ppt/slides/slide6.xml" Id="Rabc775e252cf488e" /><Relationship Type="http://schemas.openxmlformats.org/officeDocument/2006/relationships/slide" Target="/ppt/slides/slide7.xml" Id="R5488ae91bff24b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c43661e5f46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970558be449cb" /><Relationship Type="http://schemas.openxmlformats.org/officeDocument/2006/relationships/theme" Target="/ppt/slideMasters/theme/theme1.xml" Id="Rf279b46f0a51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f970558be449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905fd28c544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24c66642c4d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16652a30440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9213331a4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b14c0578343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94c366ff542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92465264a44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 Invest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 Invest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−1 590 368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11 722 951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351 850 124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386 274 412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TONE CHARLOTTE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WESTBERG ALEXANDER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WESTBERG CHRISTOPHER S B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TONE CHARLOTTE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8.etasje,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roy.myklebust@abgsc.no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942 533 438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