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7f33183f2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6e41874984501"/>
  </p:sldMasterIdLst>
  <p:sldIdLst>
    <p:sldId xmlns:r="http://schemas.openxmlformats.org/officeDocument/2006/relationships" id="256" r:id="R3b3b495e5118400c"/>
    <p:sldId xmlns:r="http://schemas.openxmlformats.org/officeDocument/2006/relationships" id="257" r:id="Re95b5036c8e34e70"/>
    <p:sldId xmlns:r="http://schemas.openxmlformats.org/officeDocument/2006/relationships" id="258" r:id="Rd489648930854003"/>
    <p:sldId xmlns:r="http://schemas.openxmlformats.org/officeDocument/2006/relationships" id="259" r:id="Rf03f4ad097ee4d98"/>
    <p:sldId xmlns:r="http://schemas.openxmlformats.org/officeDocument/2006/relationships" id="260" r:id="R5ab0c51648094004"/>
    <p:sldId xmlns:r="http://schemas.openxmlformats.org/officeDocument/2006/relationships" id="261" r:id="R61f3020a6e8b44c6"/>
    <p:sldId xmlns:r="http://schemas.openxmlformats.org/officeDocument/2006/relationships" id="262" r:id="Re3b373ad788f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6e41874984501" /><Relationship Type="http://schemas.openxmlformats.org/officeDocument/2006/relationships/slide" Target="/ppt/slides/slide1.xml" Id="R3b3b495e5118400c" /><Relationship Type="http://schemas.openxmlformats.org/officeDocument/2006/relationships/slide" Target="/ppt/slides/slide2.xml" Id="Re95b5036c8e34e70" /><Relationship Type="http://schemas.openxmlformats.org/officeDocument/2006/relationships/slide" Target="/ppt/slides/slide3.xml" Id="Rd489648930854003" /><Relationship Type="http://schemas.openxmlformats.org/officeDocument/2006/relationships/slide" Target="/ppt/slides/slide4.xml" Id="Rf03f4ad097ee4d98" /><Relationship Type="http://schemas.openxmlformats.org/officeDocument/2006/relationships/slide" Target="/ppt/slides/slide5.xml" Id="R5ab0c51648094004" /><Relationship Type="http://schemas.openxmlformats.org/officeDocument/2006/relationships/slide" Target="/ppt/slides/slide6.xml" Id="R61f3020a6e8b44c6" /><Relationship Type="http://schemas.openxmlformats.org/officeDocument/2006/relationships/slide" Target="/ppt/slides/slide7.xml" Id="Re3b373ad788f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041de0522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9a7ea90b4adc" /><Relationship Type="http://schemas.openxmlformats.org/officeDocument/2006/relationships/theme" Target="/ppt/slideMasters/theme/theme1.xml" Id="R652dcd548d24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49a7ea90b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e3033e6b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98b11d02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42e66fe6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c62dca82e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81728f39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805ee2cd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80109ead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