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adc60c960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e76dd88834d98"/>
  </p:sldMasterIdLst>
  <p:sldIdLst>
    <p:sldId xmlns:r="http://schemas.openxmlformats.org/officeDocument/2006/relationships" id="256" r:id="Re603f7bb37524ec0"/>
    <p:sldId xmlns:r="http://schemas.openxmlformats.org/officeDocument/2006/relationships" id="257" r:id="R18c2805e1bd64fe6"/>
    <p:sldId xmlns:r="http://schemas.openxmlformats.org/officeDocument/2006/relationships" id="258" r:id="Rb2b9c2077ad94d79"/>
    <p:sldId xmlns:r="http://schemas.openxmlformats.org/officeDocument/2006/relationships" id="259" r:id="Re4d8d1570a464067"/>
    <p:sldId xmlns:r="http://schemas.openxmlformats.org/officeDocument/2006/relationships" id="260" r:id="R6415eae0958f4867"/>
    <p:sldId xmlns:r="http://schemas.openxmlformats.org/officeDocument/2006/relationships" id="261" r:id="Ra7e458d21ee9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e76dd88834d98" /><Relationship Type="http://schemas.openxmlformats.org/officeDocument/2006/relationships/slide" Target="/ppt/slides/slide1.xml" Id="Re603f7bb37524ec0" /><Relationship Type="http://schemas.openxmlformats.org/officeDocument/2006/relationships/slide" Target="/ppt/slides/slide2.xml" Id="R18c2805e1bd64fe6" /><Relationship Type="http://schemas.openxmlformats.org/officeDocument/2006/relationships/slide" Target="/ppt/slides/slide3.xml" Id="Rb2b9c2077ad94d79" /><Relationship Type="http://schemas.openxmlformats.org/officeDocument/2006/relationships/slide" Target="/ppt/slides/slide4.xml" Id="Re4d8d1570a464067" /><Relationship Type="http://schemas.openxmlformats.org/officeDocument/2006/relationships/slide" Target="/ppt/slides/slide5.xml" Id="R6415eae0958f4867" /><Relationship Type="http://schemas.openxmlformats.org/officeDocument/2006/relationships/slide" Target="/ppt/slides/slide6.xml" Id="Ra7e458d21ee9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6d843b200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bc3489f14635" /><Relationship Type="http://schemas.openxmlformats.org/officeDocument/2006/relationships/theme" Target="/ppt/slideMasters/theme/theme1.xml" Id="R87e01579443e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0bc3489f1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5ce7b70c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fef854a1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f552175a2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80834bf2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b0f63b5a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2877801e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