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d0c8acc6e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461c3cfa74471"/>
  </p:sldMasterIdLst>
  <p:sldIdLst>
    <p:sldId xmlns:r="http://schemas.openxmlformats.org/officeDocument/2006/relationships" id="256" r:id="R8840339f81f24d03"/>
    <p:sldId xmlns:r="http://schemas.openxmlformats.org/officeDocument/2006/relationships" id="257" r:id="R419e1f705c1b4987"/>
    <p:sldId xmlns:r="http://schemas.openxmlformats.org/officeDocument/2006/relationships" id="258" r:id="R8a846910c4484a16"/>
    <p:sldId xmlns:r="http://schemas.openxmlformats.org/officeDocument/2006/relationships" id="259" r:id="R300f0631e8344406"/>
    <p:sldId xmlns:r="http://schemas.openxmlformats.org/officeDocument/2006/relationships" id="260" r:id="R3953efeff76c48ad"/>
    <p:sldId xmlns:r="http://schemas.openxmlformats.org/officeDocument/2006/relationships" id="261" r:id="Raf9e3794cae34311"/>
    <p:sldId xmlns:r="http://schemas.openxmlformats.org/officeDocument/2006/relationships" id="262" r:id="R5f2ba5b61433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461c3cfa74471" /><Relationship Type="http://schemas.openxmlformats.org/officeDocument/2006/relationships/slide" Target="/ppt/slides/slide1.xml" Id="R8840339f81f24d03" /><Relationship Type="http://schemas.openxmlformats.org/officeDocument/2006/relationships/slide" Target="/ppt/slides/slide2.xml" Id="R419e1f705c1b4987" /><Relationship Type="http://schemas.openxmlformats.org/officeDocument/2006/relationships/slide" Target="/ppt/slides/slide3.xml" Id="R8a846910c4484a16" /><Relationship Type="http://schemas.openxmlformats.org/officeDocument/2006/relationships/slide" Target="/ppt/slides/slide4.xml" Id="R300f0631e8344406" /><Relationship Type="http://schemas.openxmlformats.org/officeDocument/2006/relationships/slide" Target="/ppt/slides/slide5.xml" Id="R3953efeff76c48ad" /><Relationship Type="http://schemas.openxmlformats.org/officeDocument/2006/relationships/slide" Target="/ppt/slides/slide6.xml" Id="Raf9e3794cae34311" /><Relationship Type="http://schemas.openxmlformats.org/officeDocument/2006/relationships/slide" Target="/ppt/slides/slide7.xml" Id="R5f2ba5b61433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1ef1cae7b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0071cf52f4c9a" /><Relationship Type="http://schemas.openxmlformats.org/officeDocument/2006/relationships/theme" Target="/ppt/slideMasters/theme/theme1.xml" Id="R30d6bce77ba7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0071cf52f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0c5b164e0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9eec31f3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088846282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c53c6162f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0e22e8448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ada961738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f51dc031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