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e5c29f726448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e91ae5e3f441ca"/>
  </p:sldMasterIdLst>
  <p:sldIdLst>
    <p:sldId xmlns:r="http://schemas.openxmlformats.org/officeDocument/2006/relationships" id="256" r:id="R6268359167454b04"/>
    <p:sldId xmlns:r="http://schemas.openxmlformats.org/officeDocument/2006/relationships" id="257" r:id="Rfd77b43f23e1432c"/>
    <p:sldId xmlns:r="http://schemas.openxmlformats.org/officeDocument/2006/relationships" id="258" r:id="R3c7158eac3cc4b59"/>
    <p:sldId xmlns:r="http://schemas.openxmlformats.org/officeDocument/2006/relationships" id="259" r:id="R632db2c483754fb1"/>
    <p:sldId xmlns:r="http://schemas.openxmlformats.org/officeDocument/2006/relationships" id="260" r:id="Raa7f346ae5dd4e17"/>
    <p:sldId xmlns:r="http://schemas.openxmlformats.org/officeDocument/2006/relationships" id="261" r:id="R06e40b0a98d44d31"/>
    <p:sldId xmlns:r="http://schemas.openxmlformats.org/officeDocument/2006/relationships" id="262" r:id="Rf2e11bd8297649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91ae5e3f441ca" /><Relationship Type="http://schemas.openxmlformats.org/officeDocument/2006/relationships/slide" Target="/ppt/slides/slide1.xml" Id="R6268359167454b04" /><Relationship Type="http://schemas.openxmlformats.org/officeDocument/2006/relationships/slide" Target="/ppt/slides/slide2.xml" Id="Rfd77b43f23e1432c" /><Relationship Type="http://schemas.openxmlformats.org/officeDocument/2006/relationships/slide" Target="/ppt/slides/slide3.xml" Id="R3c7158eac3cc4b59" /><Relationship Type="http://schemas.openxmlformats.org/officeDocument/2006/relationships/slide" Target="/ppt/slides/slide4.xml" Id="R632db2c483754fb1" /><Relationship Type="http://schemas.openxmlformats.org/officeDocument/2006/relationships/slide" Target="/ppt/slides/slide5.xml" Id="Raa7f346ae5dd4e17" /><Relationship Type="http://schemas.openxmlformats.org/officeDocument/2006/relationships/slide" Target="/ppt/slides/slide6.xml" Id="R06e40b0a98d44d31" /><Relationship Type="http://schemas.openxmlformats.org/officeDocument/2006/relationships/slide" Target="/ppt/slides/slide7.xml" Id="Rf2e11bd8297649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00b58f3ac4e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6eac6d2714960" /><Relationship Type="http://schemas.openxmlformats.org/officeDocument/2006/relationships/theme" Target="/ppt/slideMasters/theme/theme1.xml" Id="R716396919dc241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a6eac6d27149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31b425b3a4d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51e5555f24a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ab8ba738b41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c4c776b024f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e8d12f1cb4f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08a4ca24a41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ad154e92149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SØR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53 137 286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13 553 938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13 526 471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12 477 840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20 640 343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 HANS OLAV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ASBJØRN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ROLF EINAR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LEIF STURE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KENNETH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OMDAL OLE MARTIN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Wergelands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38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943 708 428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