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e0ce77842841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20f02856df4706"/>
  </p:sldMasterIdLst>
  <p:sldIdLst>
    <p:sldId xmlns:r="http://schemas.openxmlformats.org/officeDocument/2006/relationships" id="256" r:id="R8d7accbfeccb4dfe"/>
    <p:sldId xmlns:r="http://schemas.openxmlformats.org/officeDocument/2006/relationships" id="257" r:id="Rbee41b34a6774684"/>
    <p:sldId xmlns:r="http://schemas.openxmlformats.org/officeDocument/2006/relationships" id="258" r:id="Re7e1db05a56c4aa1"/>
    <p:sldId xmlns:r="http://schemas.openxmlformats.org/officeDocument/2006/relationships" id="259" r:id="Ra6efe4f0791644bf"/>
    <p:sldId xmlns:r="http://schemas.openxmlformats.org/officeDocument/2006/relationships" id="260" r:id="Rea5ee8a5851a4a70"/>
    <p:sldId xmlns:r="http://schemas.openxmlformats.org/officeDocument/2006/relationships" id="261" r:id="R879b9f951dc34a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0f02856df4706" /><Relationship Type="http://schemas.openxmlformats.org/officeDocument/2006/relationships/slide" Target="/ppt/slides/slide1.xml" Id="R8d7accbfeccb4dfe" /><Relationship Type="http://schemas.openxmlformats.org/officeDocument/2006/relationships/slide" Target="/ppt/slides/slide2.xml" Id="Rbee41b34a6774684" /><Relationship Type="http://schemas.openxmlformats.org/officeDocument/2006/relationships/slide" Target="/ppt/slides/slide3.xml" Id="Re7e1db05a56c4aa1" /><Relationship Type="http://schemas.openxmlformats.org/officeDocument/2006/relationships/slide" Target="/ppt/slides/slide4.xml" Id="Ra6efe4f0791644bf" /><Relationship Type="http://schemas.openxmlformats.org/officeDocument/2006/relationships/slide" Target="/ppt/slides/slide5.xml" Id="Rea5ee8a5851a4a70" /><Relationship Type="http://schemas.openxmlformats.org/officeDocument/2006/relationships/slide" Target="/ppt/slides/slide6.xml" Id="R879b9f951dc34a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95bc0e8e64f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90a45c3124738" /><Relationship Type="http://schemas.openxmlformats.org/officeDocument/2006/relationships/theme" Target="/ppt/slideMasters/theme/theme1.xml" Id="R48089390c705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190a45c31247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2d858eec242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4ac8b0f2541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6a8a9563a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6f02ff47a46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9b503af6c41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d3c66bd8243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REGNSKAPSLAG SA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9 733 316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51 76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944 470 433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