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9b51427cc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71c8c44694ea9"/>
  </p:sldMasterIdLst>
  <p:sldIdLst>
    <p:sldId xmlns:r="http://schemas.openxmlformats.org/officeDocument/2006/relationships" id="256" r:id="Rb6f1a2326d774d2b"/>
    <p:sldId xmlns:r="http://schemas.openxmlformats.org/officeDocument/2006/relationships" id="257" r:id="Rb760514e8d634670"/>
    <p:sldId xmlns:r="http://schemas.openxmlformats.org/officeDocument/2006/relationships" id="258" r:id="Rb9456366092f41f8"/>
    <p:sldId xmlns:r="http://schemas.openxmlformats.org/officeDocument/2006/relationships" id="259" r:id="R4e75ddd62f7c40b4"/>
    <p:sldId xmlns:r="http://schemas.openxmlformats.org/officeDocument/2006/relationships" id="260" r:id="Rb6a519b547624eb2"/>
    <p:sldId xmlns:r="http://schemas.openxmlformats.org/officeDocument/2006/relationships" id="261" r:id="Ra7dea6e2d3f1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71c8c44694ea9" /><Relationship Type="http://schemas.openxmlformats.org/officeDocument/2006/relationships/slide" Target="/ppt/slides/slide1.xml" Id="Rb6f1a2326d774d2b" /><Relationship Type="http://schemas.openxmlformats.org/officeDocument/2006/relationships/slide" Target="/ppt/slides/slide2.xml" Id="Rb760514e8d634670" /><Relationship Type="http://schemas.openxmlformats.org/officeDocument/2006/relationships/slide" Target="/ppt/slides/slide3.xml" Id="Rb9456366092f41f8" /><Relationship Type="http://schemas.openxmlformats.org/officeDocument/2006/relationships/slide" Target="/ppt/slides/slide4.xml" Id="R4e75ddd62f7c40b4" /><Relationship Type="http://schemas.openxmlformats.org/officeDocument/2006/relationships/slide" Target="/ppt/slides/slide5.xml" Id="Rb6a519b547624eb2" /><Relationship Type="http://schemas.openxmlformats.org/officeDocument/2006/relationships/slide" Target="/ppt/slides/slide6.xml" Id="Ra7dea6e2d3f1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e582cb30e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787c30de494a" /><Relationship Type="http://schemas.openxmlformats.org/officeDocument/2006/relationships/theme" Target="/ppt/slideMasters/theme/theme1.xml" Id="Ra3d0fb3fb47a48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d9787c30de49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ac38a6826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f98bc02844a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4639376b2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b66b8140d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ebcce99e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e743cee7e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STICO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