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893499330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bc028039d42ac"/>
  </p:sldMasterIdLst>
  <p:sldIdLst>
    <p:sldId xmlns:r="http://schemas.openxmlformats.org/officeDocument/2006/relationships" id="256" r:id="R94468b6cda3349d4"/>
    <p:sldId xmlns:r="http://schemas.openxmlformats.org/officeDocument/2006/relationships" id="257" r:id="Rd29f5e4c0bf6415e"/>
    <p:sldId xmlns:r="http://schemas.openxmlformats.org/officeDocument/2006/relationships" id="258" r:id="R16e213cd009b4059"/>
    <p:sldId xmlns:r="http://schemas.openxmlformats.org/officeDocument/2006/relationships" id="259" r:id="Rf3e2fb13d0a7441b"/>
    <p:sldId xmlns:r="http://schemas.openxmlformats.org/officeDocument/2006/relationships" id="260" r:id="R45e3a8095cc5458d"/>
    <p:sldId xmlns:r="http://schemas.openxmlformats.org/officeDocument/2006/relationships" id="261" r:id="R44819e808d454022"/>
    <p:sldId xmlns:r="http://schemas.openxmlformats.org/officeDocument/2006/relationships" id="262" r:id="R683d2e7aa717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bc028039d42ac" /><Relationship Type="http://schemas.openxmlformats.org/officeDocument/2006/relationships/slide" Target="/ppt/slides/slide1.xml" Id="R94468b6cda3349d4" /><Relationship Type="http://schemas.openxmlformats.org/officeDocument/2006/relationships/slide" Target="/ppt/slides/slide2.xml" Id="Rd29f5e4c0bf6415e" /><Relationship Type="http://schemas.openxmlformats.org/officeDocument/2006/relationships/slide" Target="/ppt/slides/slide3.xml" Id="R16e213cd009b4059" /><Relationship Type="http://schemas.openxmlformats.org/officeDocument/2006/relationships/slide" Target="/ppt/slides/slide4.xml" Id="Rf3e2fb13d0a7441b" /><Relationship Type="http://schemas.openxmlformats.org/officeDocument/2006/relationships/slide" Target="/ppt/slides/slide5.xml" Id="R45e3a8095cc5458d" /><Relationship Type="http://schemas.openxmlformats.org/officeDocument/2006/relationships/slide" Target="/ppt/slides/slide6.xml" Id="R44819e808d454022" /><Relationship Type="http://schemas.openxmlformats.org/officeDocument/2006/relationships/slide" Target="/ppt/slides/slide7.xml" Id="R683d2e7aa717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67e3aaa98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87f21e6d74503" /><Relationship Type="http://schemas.openxmlformats.org/officeDocument/2006/relationships/theme" Target="/ppt/slideMasters/theme/theme1.xml" Id="Rba6ee0b5dcec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87f21e6d7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975e933f4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2cbd5c0e1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0dc9ceaf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e6205e8c8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5aeb6ea8d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f37f5c394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de699f927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