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4291a543140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a63df913849cd"/>
  </p:sldMasterIdLst>
  <p:sldIdLst>
    <p:sldId xmlns:r="http://schemas.openxmlformats.org/officeDocument/2006/relationships" id="256" r:id="Rb2b0bd25943d4710"/>
    <p:sldId xmlns:r="http://schemas.openxmlformats.org/officeDocument/2006/relationships" id="257" r:id="R9cf986f45ec04b25"/>
    <p:sldId xmlns:r="http://schemas.openxmlformats.org/officeDocument/2006/relationships" id="258" r:id="R26a55a21f49c4ee9"/>
    <p:sldId xmlns:r="http://schemas.openxmlformats.org/officeDocument/2006/relationships" id="259" r:id="Re0a77fd6701748a9"/>
    <p:sldId xmlns:r="http://schemas.openxmlformats.org/officeDocument/2006/relationships" id="260" r:id="R92e01266a932421a"/>
    <p:sldId xmlns:r="http://schemas.openxmlformats.org/officeDocument/2006/relationships" id="261" r:id="R7f2ce7ef069d4f8c"/>
    <p:sldId xmlns:r="http://schemas.openxmlformats.org/officeDocument/2006/relationships" id="262" r:id="R5561f338d2be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a63df913849cd" /><Relationship Type="http://schemas.openxmlformats.org/officeDocument/2006/relationships/slide" Target="/ppt/slides/slide1.xml" Id="Rb2b0bd25943d4710" /><Relationship Type="http://schemas.openxmlformats.org/officeDocument/2006/relationships/slide" Target="/ppt/slides/slide2.xml" Id="R9cf986f45ec04b25" /><Relationship Type="http://schemas.openxmlformats.org/officeDocument/2006/relationships/slide" Target="/ppt/slides/slide3.xml" Id="R26a55a21f49c4ee9" /><Relationship Type="http://schemas.openxmlformats.org/officeDocument/2006/relationships/slide" Target="/ppt/slides/slide4.xml" Id="Re0a77fd6701748a9" /><Relationship Type="http://schemas.openxmlformats.org/officeDocument/2006/relationships/slide" Target="/ppt/slides/slide5.xml" Id="R92e01266a932421a" /><Relationship Type="http://schemas.openxmlformats.org/officeDocument/2006/relationships/slide" Target="/ppt/slides/slide6.xml" Id="R7f2ce7ef069d4f8c" /><Relationship Type="http://schemas.openxmlformats.org/officeDocument/2006/relationships/slide" Target="/ppt/slides/slide7.xml" Id="R5561f338d2be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175324f59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fdd28a3d24d3d" /><Relationship Type="http://schemas.openxmlformats.org/officeDocument/2006/relationships/theme" Target="/ppt/slideMasters/theme/theme1.xml" Id="Rfc3ffa0a5b10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fdd28a3d2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d067fddbc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3d4bbfb3a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33f2cec77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4f293a59b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6791372da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2ae287b8f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d3fd419b4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63 232 531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62 179 598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64 836 215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175 778 335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181 313 540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945 911 573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