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7d6bfcec0b40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8be48166d34f3b"/>
  </p:sldMasterIdLst>
  <p:sldIdLst>
    <p:sldId xmlns:r="http://schemas.openxmlformats.org/officeDocument/2006/relationships" id="256" r:id="R25b18dd07a924da3"/>
    <p:sldId xmlns:r="http://schemas.openxmlformats.org/officeDocument/2006/relationships" id="257" r:id="R33ae1c9f49124121"/>
    <p:sldId xmlns:r="http://schemas.openxmlformats.org/officeDocument/2006/relationships" id="258" r:id="Rc685315f73a54418"/>
    <p:sldId xmlns:r="http://schemas.openxmlformats.org/officeDocument/2006/relationships" id="259" r:id="Rdc802340ef3946ba"/>
    <p:sldId xmlns:r="http://schemas.openxmlformats.org/officeDocument/2006/relationships" id="260" r:id="R9bc2d59c927e4fc9"/>
    <p:sldId xmlns:r="http://schemas.openxmlformats.org/officeDocument/2006/relationships" id="261" r:id="R70e139a0ae8b4c06"/>
    <p:sldId xmlns:r="http://schemas.openxmlformats.org/officeDocument/2006/relationships" id="262" r:id="Rf33e78cd5ce148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be48166d34f3b" /><Relationship Type="http://schemas.openxmlformats.org/officeDocument/2006/relationships/slide" Target="/ppt/slides/slide1.xml" Id="R25b18dd07a924da3" /><Relationship Type="http://schemas.openxmlformats.org/officeDocument/2006/relationships/slide" Target="/ppt/slides/slide2.xml" Id="R33ae1c9f49124121" /><Relationship Type="http://schemas.openxmlformats.org/officeDocument/2006/relationships/slide" Target="/ppt/slides/slide3.xml" Id="Rc685315f73a54418" /><Relationship Type="http://schemas.openxmlformats.org/officeDocument/2006/relationships/slide" Target="/ppt/slides/slide4.xml" Id="Rdc802340ef3946ba" /><Relationship Type="http://schemas.openxmlformats.org/officeDocument/2006/relationships/slide" Target="/ppt/slides/slide5.xml" Id="R9bc2d59c927e4fc9" /><Relationship Type="http://schemas.openxmlformats.org/officeDocument/2006/relationships/slide" Target="/ppt/slides/slide6.xml" Id="R70e139a0ae8b4c06" /><Relationship Type="http://schemas.openxmlformats.org/officeDocument/2006/relationships/slide" Target="/ppt/slides/slide7.xml" Id="Rf33e78cd5ce148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95c74a6bf4d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c7cd8f2a54eea" /><Relationship Type="http://schemas.openxmlformats.org/officeDocument/2006/relationships/theme" Target="/ppt/slideMasters/theme/theme1.xml" Id="R322507f499d843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bc7cd8f2a54e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98d6a8f1e49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80f6f2aa74a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8fa9b05364d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469c1fd7c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acda252d74a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940e8ab6547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be057508946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41 432 904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4 166 700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15 690 187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THORNTON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22200400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grant@no.gt.com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www.grantthornton.no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946 063 940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