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410d5364af46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bcc5f0d9c84b92"/>
  </p:sldMasterIdLst>
  <p:sldIdLst>
    <p:sldId xmlns:r="http://schemas.openxmlformats.org/officeDocument/2006/relationships" id="256" r:id="R7093740a4b884769"/>
    <p:sldId xmlns:r="http://schemas.openxmlformats.org/officeDocument/2006/relationships" id="257" r:id="R6ed29fec506e4d51"/>
    <p:sldId xmlns:r="http://schemas.openxmlformats.org/officeDocument/2006/relationships" id="258" r:id="Ra37f3931a5e44746"/>
    <p:sldId xmlns:r="http://schemas.openxmlformats.org/officeDocument/2006/relationships" id="259" r:id="Re0e66fbc2db343ea"/>
    <p:sldId xmlns:r="http://schemas.openxmlformats.org/officeDocument/2006/relationships" id="260" r:id="Rb10f76b2d4084551"/>
    <p:sldId xmlns:r="http://schemas.openxmlformats.org/officeDocument/2006/relationships" id="261" r:id="Re0dd4eb4d79d48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bcc5f0d9c84b92" /><Relationship Type="http://schemas.openxmlformats.org/officeDocument/2006/relationships/slide" Target="/ppt/slides/slide1.xml" Id="R7093740a4b884769" /><Relationship Type="http://schemas.openxmlformats.org/officeDocument/2006/relationships/slide" Target="/ppt/slides/slide2.xml" Id="R6ed29fec506e4d51" /><Relationship Type="http://schemas.openxmlformats.org/officeDocument/2006/relationships/slide" Target="/ppt/slides/slide3.xml" Id="Ra37f3931a5e44746" /><Relationship Type="http://schemas.openxmlformats.org/officeDocument/2006/relationships/slide" Target="/ppt/slides/slide4.xml" Id="Re0e66fbc2db343ea" /><Relationship Type="http://schemas.openxmlformats.org/officeDocument/2006/relationships/slide" Target="/ppt/slides/slide5.xml" Id="Rb10f76b2d4084551" /><Relationship Type="http://schemas.openxmlformats.org/officeDocument/2006/relationships/slide" Target="/ppt/slides/slide6.xml" Id="Re0dd4eb4d79d48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844527c184a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5397fa6994e95" /><Relationship Type="http://schemas.openxmlformats.org/officeDocument/2006/relationships/theme" Target="/ppt/slideMasters/theme/theme1.xml" Id="Rf0e64224b1504e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85397fa6994e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6f86f71464b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30b10069142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3abd8d4e342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6d8c7bff14e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d972d6f4a47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4f98b483f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PEMAJO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88 848 296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88 894 436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946 743 348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