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074a3a510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56c1d03fb4499"/>
  </p:sldMasterIdLst>
  <p:sldIdLst>
    <p:sldId xmlns:r="http://schemas.openxmlformats.org/officeDocument/2006/relationships" id="256" r:id="R80a17389e82e4469"/>
    <p:sldId xmlns:r="http://schemas.openxmlformats.org/officeDocument/2006/relationships" id="257" r:id="R6fd0aa5d0e554bb4"/>
    <p:sldId xmlns:r="http://schemas.openxmlformats.org/officeDocument/2006/relationships" id="258" r:id="R5a65fd94b9c441cb"/>
    <p:sldId xmlns:r="http://schemas.openxmlformats.org/officeDocument/2006/relationships" id="259" r:id="R1808a2bea7f84fc1"/>
    <p:sldId xmlns:r="http://schemas.openxmlformats.org/officeDocument/2006/relationships" id="260" r:id="Rc950d5d3c1b7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56c1d03fb4499" /><Relationship Type="http://schemas.openxmlformats.org/officeDocument/2006/relationships/slide" Target="/ppt/slides/slide1.xml" Id="R80a17389e82e4469" /><Relationship Type="http://schemas.openxmlformats.org/officeDocument/2006/relationships/slide" Target="/ppt/slides/slide2.xml" Id="R6fd0aa5d0e554bb4" /><Relationship Type="http://schemas.openxmlformats.org/officeDocument/2006/relationships/slide" Target="/ppt/slides/slide3.xml" Id="R5a65fd94b9c441cb" /><Relationship Type="http://schemas.openxmlformats.org/officeDocument/2006/relationships/slide" Target="/ppt/slides/slide4.xml" Id="R1808a2bea7f84fc1" /><Relationship Type="http://schemas.openxmlformats.org/officeDocument/2006/relationships/slide" Target="/ppt/slides/slide5.xml" Id="Rc950d5d3c1b7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da7c7546c4d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963d97e4a4ac3" /><Relationship Type="http://schemas.openxmlformats.org/officeDocument/2006/relationships/theme" Target="/ppt/slideMasters/theme/theme1.xml" Id="Ra32914e383e8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c963d97e4a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387766060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4c62f050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a712342cf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2d8e9499343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d64764b7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BUD OG HUSTAD FORSIKRING GJENSIDIG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BUD OG HUSTAD FORSIKRING GJENSIDIG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Assuransevegen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www.budoghustad.no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947 440 519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BUD OG HUSTAD FORSIKRING GJENSIDIG</a:t>
            </a:r>
          </a:p>
        </p:txBody>
      </p:sp>
    </p:spTree>
  </p:cSld>
  <p:clrMapOvr>
    <a:masterClrMapping xmlns:a="http://schemas.openxmlformats.org/drawingml/2006/main"/>
  </p:clrMapOvr>
</p:sld>
</file>