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ecc4d8869c4b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6545b1f9e24452"/>
  </p:sldMasterIdLst>
  <p:sldIdLst>
    <p:sldId xmlns:r="http://schemas.openxmlformats.org/officeDocument/2006/relationships" id="256" r:id="R65077dd1283d4ce1"/>
    <p:sldId xmlns:r="http://schemas.openxmlformats.org/officeDocument/2006/relationships" id="257" r:id="R8de16beb81e64a11"/>
    <p:sldId xmlns:r="http://schemas.openxmlformats.org/officeDocument/2006/relationships" id="258" r:id="Rc49bb62215254d9b"/>
    <p:sldId xmlns:r="http://schemas.openxmlformats.org/officeDocument/2006/relationships" id="259" r:id="R104c59306a5d4a6a"/>
    <p:sldId xmlns:r="http://schemas.openxmlformats.org/officeDocument/2006/relationships" id="260" r:id="Rd68775fdc8ab472d"/>
    <p:sldId xmlns:r="http://schemas.openxmlformats.org/officeDocument/2006/relationships" id="261" r:id="Rdbd259f9f767451b"/>
    <p:sldId xmlns:r="http://schemas.openxmlformats.org/officeDocument/2006/relationships" id="262" r:id="R20fa476af6b841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545b1f9e24452" /><Relationship Type="http://schemas.openxmlformats.org/officeDocument/2006/relationships/slide" Target="/ppt/slides/slide1.xml" Id="R65077dd1283d4ce1" /><Relationship Type="http://schemas.openxmlformats.org/officeDocument/2006/relationships/slide" Target="/ppt/slides/slide2.xml" Id="R8de16beb81e64a11" /><Relationship Type="http://schemas.openxmlformats.org/officeDocument/2006/relationships/slide" Target="/ppt/slides/slide3.xml" Id="Rc49bb62215254d9b" /><Relationship Type="http://schemas.openxmlformats.org/officeDocument/2006/relationships/slide" Target="/ppt/slides/slide4.xml" Id="R104c59306a5d4a6a" /><Relationship Type="http://schemas.openxmlformats.org/officeDocument/2006/relationships/slide" Target="/ppt/slides/slide5.xml" Id="Rd68775fdc8ab472d" /><Relationship Type="http://schemas.openxmlformats.org/officeDocument/2006/relationships/slide" Target="/ppt/slides/slide6.xml" Id="Rdbd259f9f767451b" /><Relationship Type="http://schemas.openxmlformats.org/officeDocument/2006/relationships/slide" Target="/ppt/slides/slide7.xml" Id="R20fa476af6b841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e2abd20414d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14e9a9d9546bc" /><Relationship Type="http://schemas.openxmlformats.org/officeDocument/2006/relationships/theme" Target="/ppt/slideMasters/theme/theme1.xml" Id="R7a3e2494134440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214e9a9d9546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265983cb142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41bf4346848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466b83b724f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4ba91964847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37646e0b243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32c6f5d0440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38985469c41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56 032 328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308 409 239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343 528 821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948 385 945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