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be7e19a494a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e5ccf8fdb14016"/>
  </p:sldMasterIdLst>
  <p:sldIdLst>
    <p:sldId xmlns:r="http://schemas.openxmlformats.org/officeDocument/2006/relationships" id="256" r:id="R4d2df32abad34904"/>
    <p:sldId xmlns:r="http://schemas.openxmlformats.org/officeDocument/2006/relationships" id="257" r:id="R5bd701e9582c42de"/>
    <p:sldId xmlns:r="http://schemas.openxmlformats.org/officeDocument/2006/relationships" id="258" r:id="Rfbb877742f784fe7"/>
    <p:sldId xmlns:r="http://schemas.openxmlformats.org/officeDocument/2006/relationships" id="259" r:id="R835f1aaa879a47e1"/>
    <p:sldId xmlns:r="http://schemas.openxmlformats.org/officeDocument/2006/relationships" id="260" r:id="Rcfe1fccec34845b2"/>
    <p:sldId xmlns:r="http://schemas.openxmlformats.org/officeDocument/2006/relationships" id="261" r:id="Rcfb60157e2c541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5ccf8fdb14016" /><Relationship Type="http://schemas.openxmlformats.org/officeDocument/2006/relationships/slide" Target="/ppt/slides/slide1.xml" Id="R4d2df32abad34904" /><Relationship Type="http://schemas.openxmlformats.org/officeDocument/2006/relationships/slide" Target="/ppt/slides/slide2.xml" Id="R5bd701e9582c42de" /><Relationship Type="http://schemas.openxmlformats.org/officeDocument/2006/relationships/slide" Target="/ppt/slides/slide3.xml" Id="Rfbb877742f784fe7" /><Relationship Type="http://schemas.openxmlformats.org/officeDocument/2006/relationships/slide" Target="/ppt/slides/slide4.xml" Id="R835f1aaa879a47e1" /><Relationship Type="http://schemas.openxmlformats.org/officeDocument/2006/relationships/slide" Target="/ppt/slides/slide5.xml" Id="Rcfe1fccec34845b2" /><Relationship Type="http://schemas.openxmlformats.org/officeDocument/2006/relationships/slide" Target="/ppt/slides/slide6.xml" Id="Rcfb60157e2c541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c9335294446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efc674b704452" /><Relationship Type="http://schemas.openxmlformats.org/officeDocument/2006/relationships/theme" Target="/ppt/slideMasters/theme/theme1.xml" Id="R1425931ccce8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efc674b7044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04d6d912e4c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9b033b626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54b558417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2d2fcd39b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60f831b9d44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876654e61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4 BORETTSLAG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4 BORETTSLAG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8 167 529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OBOS Østfold, 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kronprinsensgate4@styrerommet.no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950 058 935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