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1571adf72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c20b2aa4044f8"/>
  </p:sldMasterIdLst>
  <p:sldIdLst>
    <p:sldId xmlns:r="http://schemas.openxmlformats.org/officeDocument/2006/relationships" id="256" r:id="R2a1703bcf9a94b0c"/>
    <p:sldId xmlns:r="http://schemas.openxmlformats.org/officeDocument/2006/relationships" id="257" r:id="R784aa60e1b1e4e08"/>
    <p:sldId xmlns:r="http://schemas.openxmlformats.org/officeDocument/2006/relationships" id="258" r:id="R1dccacb4044c4331"/>
    <p:sldId xmlns:r="http://schemas.openxmlformats.org/officeDocument/2006/relationships" id="259" r:id="R45c8c9cdec8e4fc4"/>
    <p:sldId xmlns:r="http://schemas.openxmlformats.org/officeDocument/2006/relationships" id="260" r:id="R9b9837b8c8d94097"/>
    <p:sldId xmlns:r="http://schemas.openxmlformats.org/officeDocument/2006/relationships" id="261" r:id="Raeb9f8ab9050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c20b2aa4044f8" /><Relationship Type="http://schemas.openxmlformats.org/officeDocument/2006/relationships/slide" Target="/ppt/slides/slide1.xml" Id="R2a1703bcf9a94b0c" /><Relationship Type="http://schemas.openxmlformats.org/officeDocument/2006/relationships/slide" Target="/ppt/slides/slide2.xml" Id="R784aa60e1b1e4e08" /><Relationship Type="http://schemas.openxmlformats.org/officeDocument/2006/relationships/slide" Target="/ppt/slides/slide3.xml" Id="R1dccacb4044c4331" /><Relationship Type="http://schemas.openxmlformats.org/officeDocument/2006/relationships/slide" Target="/ppt/slides/slide4.xml" Id="R45c8c9cdec8e4fc4" /><Relationship Type="http://schemas.openxmlformats.org/officeDocument/2006/relationships/slide" Target="/ppt/slides/slide5.xml" Id="R9b9837b8c8d94097" /><Relationship Type="http://schemas.openxmlformats.org/officeDocument/2006/relationships/slide" Target="/ppt/slides/slide6.xml" Id="Raeb9f8ab9050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8d5c8b01f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1cbdea34481a" /><Relationship Type="http://schemas.openxmlformats.org/officeDocument/2006/relationships/theme" Target="/ppt/slideMasters/theme/theme1.xml" Id="R56ae286eac75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51cbdea34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0873f7eb6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4896f2c2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14e8b379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914a7f63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0111c134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4bd62416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