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c666dabef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06f99afce4a77"/>
  </p:sldMasterIdLst>
  <p:sldIdLst>
    <p:sldId xmlns:r="http://schemas.openxmlformats.org/officeDocument/2006/relationships" id="256" r:id="Refff6f5241bf4cbe"/>
    <p:sldId xmlns:r="http://schemas.openxmlformats.org/officeDocument/2006/relationships" id="257" r:id="Ra656c78e54024f12"/>
    <p:sldId xmlns:r="http://schemas.openxmlformats.org/officeDocument/2006/relationships" id="258" r:id="R743dc50531a7425a"/>
    <p:sldId xmlns:r="http://schemas.openxmlformats.org/officeDocument/2006/relationships" id="259" r:id="Ra651ec82b9c34bc9"/>
    <p:sldId xmlns:r="http://schemas.openxmlformats.org/officeDocument/2006/relationships" id="260" r:id="R16b1483647d846fd"/>
    <p:sldId xmlns:r="http://schemas.openxmlformats.org/officeDocument/2006/relationships" id="261" r:id="R2ef4828410974262"/>
    <p:sldId xmlns:r="http://schemas.openxmlformats.org/officeDocument/2006/relationships" id="262" r:id="R2ea2d9de1f1b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06f99afce4a77" /><Relationship Type="http://schemas.openxmlformats.org/officeDocument/2006/relationships/slide" Target="/ppt/slides/slide1.xml" Id="Refff6f5241bf4cbe" /><Relationship Type="http://schemas.openxmlformats.org/officeDocument/2006/relationships/slide" Target="/ppt/slides/slide2.xml" Id="Ra656c78e54024f12" /><Relationship Type="http://schemas.openxmlformats.org/officeDocument/2006/relationships/slide" Target="/ppt/slides/slide3.xml" Id="R743dc50531a7425a" /><Relationship Type="http://schemas.openxmlformats.org/officeDocument/2006/relationships/slide" Target="/ppt/slides/slide4.xml" Id="Ra651ec82b9c34bc9" /><Relationship Type="http://schemas.openxmlformats.org/officeDocument/2006/relationships/slide" Target="/ppt/slides/slide5.xml" Id="R16b1483647d846fd" /><Relationship Type="http://schemas.openxmlformats.org/officeDocument/2006/relationships/slide" Target="/ppt/slides/slide6.xml" Id="R2ef4828410974262" /><Relationship Type="http://schemas.openxmlformats.org/officeDocument/2006/relationships/slide" Target="/ppt/slides/slide7.xml" Id="R2ea2d9de1f1b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40b175f3c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0eff391c8417f" /><Relationship Type="http://schemas.openxmlformats.org/officeDocument/2006/relationships/theme" Target="/ppt/slideMasters/theme/theme1.xml" Id="R2e707d6c7f9d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0eff391c8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6aeb2733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b7d8d01f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8e38c8e70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57392ec7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6890cf781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73326aed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f84d45c4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